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4" r:id="rId9"/>
    <p:sldId id="272" r:id="rId10"/>
    <p:sldId id="277" r:id="rId11"/>
    <p:sldId id="275" r:id="rId12"/>
    <p:sldId id="2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klops.ru/news/2015-04-16/107838-kroshka-ru-zovyot-na-prazdnik-razvivay-rebyonka-18-aprelya" TargetMode="External"/><Relationship Id="rId1" Type="http://schemas.openxmlformats.org/officeDocument/2006/relationships/image" Target="../media/image3.jpg"/><Relationship Id="rId6" Type="http://schemas.openxmlformats.org/officeDocument/2006/relationships/hyperlink" Target="https://sibac.info/publikaciya-statey-dlya-pedagogov-s-vydachey-sertifikata" TargetMode="External"/><Relationship Id="rId5" Type="http://schemas.openxmlformats.org/officeDocument/2006/relationships/image" Target="../media/image5.jpg"/><Relationship Id="rId4" Type="http://schemas.openxmlformats.org/officeDocument/2006/relationships/hyperlink" Target="https://www.gorodskievesti.ru/2014/03/11/rukovoditel-regionalnogo-dvizheniya-klass-roditelejj-yuliya-stolba-prokommentirovala-povyshenie-roditelskojj-platy-za-detsad/" TargetMode="Externa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klops.ru/news/2015-04-16/107838-kroshka-ru-zovyot-na-prazdnik-razvivay-rebyonka-18-aprelya" TargetMode="External"/><Relationship Id="rId1" Type="http://schemas.openxmlformats.org/officeDocument/2006/relationships/image" Target="../media/image3.jpg"/><Relationship Id="rId6" Type="http://schemas.openxmlformats.org/officeDocument/2006/relationships/hyperlink" Target="https://sibac.info/publikaciya-statey-dlya-pedagogov-s-vydachey-sertifikata" TargetMode="External"/><Relationship Id="rId5" Type="http://schemas.openxmlformats.org/officeDocument/2006/relationships/image" Target="../media/image5.jpg"/><Relationship Id="rId4" Type="http://schemas.openxmlformats.org/officeDocument/2006/relationships/hyperlink" Target="https://www.gorodskievesti.ru/2014/03/11/rukovoditel-regionalnogo-dvizheniya-klass-roditelejj-yuliya-stolba-prokommentirovala-povyshenie-roditelskojj-platy-za-detsad/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9DA05-CF85-4566-9127-F20ACF26235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B531FD9-9E62-4E4E-A7E9-8A1F88FBA493}">
      <dgm:prSet phldrT="[Текст]"/>
      <dgm:spPr/>
      <dgm:t>
        <a:bodyPr/>
        <a:lstStyle/>
        <a:p>
          <a:r>
            <a:rPr lang="ru-RU" dirty="0"/>
            <a:t>Детям для ориентирования в дорожной среде</a:t>
          </a:r>
        </a:p>
      </dgm:t>
    </dgm:pt>
    <dgm:pt modelId="{D5A9F6CA-397A-4A39-B9E3-F9B772570644}" type="parTrans" cxnId="{57BC1660-731A-4F59-A097-7C17590EC241}">
      <dgm:prSet/>
      <dgm:spPr/>
      <dgm:t>
        <a:bodyPr/>
        <a:lstStyle/>
        <a:p>
          <a:endParaRPr lang="ru-RU"/>
        </a:p>
      </dgm:t>
    </dgm:pt>
    <dgm:pt modelId="{2323AE04-6DB3-4AC5-82F4-998A16291A15}" type="sibTrans" cxnId="{57BC1660-731A-4F59-A097-7C17590EC241}">
      <dgm:prSet/>
      <dgm:spPr/>
      <dgm:t>
        <a:bodyPr/>
        <a:lstStyle/>
        <a:p>
          <a:endParaRPr lang="ru-RU"/>
        </a:p>
      </dgm:t>
    </dgm:pt>
    <dgm:pt modelId="{301E353E-202B-4360-BE8C-6081C5AA5EB2}">
      <dgm:prSet phldrT="[Текст]"/>
      <dgm:spPr/>
      <dgm:t>
        <a:bodyPr/>
        <a:lstStyle/>
        <a:p>
          <a:r>
            <a:rPr lang="ru-RU" dirty="0"/>
            <a:t>Родителям</a:t>
          </a:r>
        </a:p>
      </dgm:t>
    </dgm:pt>
    <dgm:pt modelId="{DDC7D1C8-0960-4905-80EE-3245FF00E546}" type="parTrans" cxnId="{E1FF1838-CC70-4805-8F88-8BC3E85875D0}">
      <dgm:prSet/>
      <dgm:spPr/>
      <dgm:t>
        <a:bodyPr/>
        <a:lstStyle/>
        <a:p>
          <a:endParaRPr lang="ru-RU"/>
        </a:p>
      </dgm:t>
    </dgm:pt>
    <dgm:pt modelId="{BA8633DC-AF1F-4E7B-B0BA-B4FE317EF02B}" type="sibTrans" cxnId="{E1FF1838-CC70-4805-8F88-8BC3E85875D0}">
      <dgm:prSet/>
      <dgm:spPr/>
      <dgm:t>
        <a:bodyPr/>
        <a:lstStyle/>
        <a:p>
          <a:endParaRPr lang="ru-RU"/>
        </a:p>
      </dgm:t>
    </dgm:pt>
    <dgm:pt modelId="{993878C3-21D0-4F7D-ADEC-5E5F5F9039FD}">
      <dgm:prSet phldrT="[Текст]"/>
      <dgm:spPr/>
      <dgm:t>
        <a:bodyPr/>
        <a:lstStyle/>
        <a:p>
          <a:r>
            <a:rPr lang="ru-RU" dirty="0"/>
            <a:t>Педагогам</a:t>
          </a:r>
        </a:p>
      </dgm:t>
    </dgm:pt>
    <dgm:pt modelId="{8EBAB56C-55CD-4C64-9720-CA9BA00F5121}" type="parTrans" cxnId="{BA6721A9-1B1A-4711-B822-977D4B98708E}">
      <dgm:prSet/>
      <dgm:spPr/>
      <dgm:t>
        <a:bodyPr/>
        <a:lstStyle/>
        <a:p>
          <a:endParaRPr lang="ru-RU"/>
        </a:p>
      </dgm:t>
    </dgm:pt>
    <dgm:pt modelId="{E7404F55-2571-496D-8F05-2C939F872395}" type="sibTrans" cxnId="{BA6721A9-1B1A-4711-B822-977D4B98708E}">
      <dgm:prSet/>
      <dgm:spPr/>
      <dgm:t>
        <a:bodyPr/>
        <a:lstStyle/>
        <a:p>
          <a:endParaRPr lang="ru-RU"/>
        </a:p>
      </dgm:t>
    </dgm:pt>
    <dgm:pt modelId="{CE306CA0-A6A7-4EF9-BA67-32376A84820E}" type="pres">
      <dgm:prSet presAssocID="{B699DA05-CF85-4566-9127-F20ACF26235A}" presName="linearFlow" presStyleCnt="0">
        <dgm:presLayoutVars>
          <dgm:dir/>
          <dgm:resizeHandles val="exact"/>
        </dgm:presLayoutVars>
      </dgm:prSet>
      <dgm:spPr/>
    </dgm:pt>
    <dgm:pt modelId="{36999A44-852D-49F2-B430-A29E353920DF}" type="pres">
      <dgm:prSet presAssocID="{5B531FD9-9E62-4E4E-A7E9-8A1F88FBA493}" presName="composite" presStyleCnt="0"/>
      <dgm:spPr/>
    </dgm:pt>
    <dgm:pt modelId="{3BC4A373-BE6D-4D69-A4E8-A0F17FF38850}" type="pres">
      <dgm:prSet presAssocID="{5B531FD9-9E62-4E4E-A7E9-8A1F88FBA493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"/>
              </a:ext>
            </a:extLst>
          </a:blip>
          <a:srcRect/>
          <a:stretch>
            <a:fillRect l="-30000" r="-30000"/>
          </a:stretch>
        </a:blipFill>
      </dgm:spPr>
    </dgm:pt>
    <dgm:pt modelId="{3231A4E5-17C6-4E72-AF9C-1246D6A2A2D8}" type="pres">
      <dgm:prSet presAssocID="{5B531FD9-9E62-4E4E-A7E9-8A1F88FBA49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582D93-5138-4027-80C0-615E0F6208A8}" type="pres">
      <dgm:prSet presAssocID="{2323AE04-6DB3-4AC5-82F4-998A16291A15}" presName="spacing" presStyleCnt="0"/>
      <dgm:spPr/>
    </dgm:pt>
    <dgm:pt modelId="{73E631BF-60A8-46BE-A335-21716C211CE7}" type="pres">
      <dgm:prSet presAssocID="{301E353E-202B-4360-BE8C-6081C5AA5EB2}" presName="composite" presStyleCnt="0"/>
      <dgm:spPr/>
    </dgm:pt>
    <dgm:pt modelId="{77093D2B-AFD5-4B5F-9954-78DA097C8465}" type="pres">
      <dgm:prSet presAssocID="{301E353E-202B-4360-BE8C-6081C5AA5EB2}" presName="imgShp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/>
          <a:stretch>
            <a:fillRect t="-17000" b="-17000"/>
          </a:stretch>
        </a:blipFill>
      </dgm:spPr>
    </dgm:pt>
    <dgm:pt modelId="{AF7381A8-D2F5-4924-B306-9E95817AD53C}" type="pres">
      <dgm:prSet presAssocID="{301E353E-202B-4360-BE8C-6081C5AA5EB2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837AD8-969F-445C-881F-39A5AC412C9C}" type="pres">
      <dgm:prSet presAssocID="{BA8633DC-AF1F-4E7B-B0BA-B4FE317EF02B}" presName="spacing" presStyleCnt="0"/>
      <dgm:spPr/>
    </dgm:pt>
    <dgm:pt modelId="{5409DFA8-3139-4D3D-AE48-3460528D1764}" type="pres">
      <dgm:prSet presAssocID="{993878C3-21D0-4F7D-ADEC-5E5F5F9039FD}" presName="composite" presStyleCnt="0"/>
      <dgm:spPr/>
    </dgm:pt>
    <dgm:pt modelId="{A04D30B9-9849-41F7-B273-30C691F79588}" type="pres">
      <dgm:prSet presAssocID="{993878C3-21D0-4F7D-ADEC-5E5F5F9039FD}" presName="imgShp" presStyleLbl="fgImgPlace1" presStyleIdx="2" presStyleCnt="3" custLinFactNeighborX="6461" custLinFactNeighborY="-442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/>
          <a:stretch>
            <a:fillRect l="-151000" r="-151000"/>
          </a:stretch>
        </a:blipFill>
      </dgm:spPr>
    </dgm:pt>
    <dgm:pt modelId="{E979A313-2C73-49C2-9FEE-8D0983B408D9}" type="pres">
      <dgm:prSet presAssocID="{993878C3-21D0-4F7D-ADEC-5E5F5F9039F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15935A-C025-43EC-AAE5-C0D40FF438D6}" type="presOf" srcId="{301E353E-202B-4360-BE8C-6081C5AA5EB2}" destId="{AF7381A8-D2F5-4924-B306-9E95817AD53C}" srcOrd="0" destOrd="0" presId="urn:microsoft.com/office/officeart/2005/8/layout/vList3"/>
    <dgm:cxn modelId="{D47159C5-46D6-4014-B1B3-D62CD475FB8E}" type="presOf" srcId="{5B531FD9-9E62-4E4E-A7E9-8A1F88FBA493}" destId="{3231A4E5-17C6-4E72-AF9C-1246D6A2A2D8}" srcOrd="0" destOrd="0" presId="urn:microsoft.com/office/officeart/2005/8/layout/vList3"/>
    <dgm:cxn modelId="{EC6CE39F-EFD1-4B80-9726-523039139435}" type="presOf" srcId="{B699DA05-CF85-4566-9127-F20ACF26235A}" destId="{CE306CA0-A6A7-4EF9-BA67-32376A84820E}" srcOrd="0" destOrd="0" presId="urn:microsoft.com/office/officeart/2005/8/layout/vList3"/>
    <dgm:cxn modelId="{BA6721A9-1B1A-4711-B822-977D4B98708E}" srcId="{B699DA05-CF85-4566-9127-F20ACF26235A}" destId="{993878C3-21D0-4F7D-ADEC-5E5F5F9039FD}" srcOrd="2" destOrd="0" parTransId="{8EBAB56C-55CD-4C64-9720-CA9BA00F5121}" sibTransId="{E7404F55-2571-496D-8F05-2C939F872395}"/>
    <dgm:cxn modelId="{DC6140AC-FEF0-461A-8371-9C44DFF516BE}" type="presOf" srcId="{993878C3-21D0-4F7D-ADEC-5E5F5F9039FD}" destId="{E979A313-2C73-49C2-9FEE-8D0983B408D9}" srcOrd="0" destOrd="0" presId="urn:microsoft.com/office/officeart/2005/8/layout/vList3"/>
    <dgm:cxn modelId="{57BC1660-731A-4F59-A097-7C17590EC241}" srcId="{B699DA05-CF85-4566-9127-F20ACF26235A}" destId="{5B531FD9-9E62-4E4E-A7E9-8A1F88FBA493}" srcOrd="0" destOrd="0" parTransId="{D5A9F6CA-397A-4A39-B9E3-F9B772570644}" sibTransId="{2323AE04-6DB3-4AC5-82F4-998A16291A15}"/>
    <dgm:cxn modelId="{E1FF1838-CC70-4805-8F88-8BC3E85875D0}" srcId="{B699DA05-CF85-4566-9127-F20ACF26235A}" destId="{301E353E-202B-4360-BE8C-6081C5AA5EB2}" srcOrd="1" destOrd="0" parTransId="{DDC7D1C8-0960-4905-80EE-3245FF00E546}" sibTransId="{BA8633DC-AF1F-4E7B-B0BA-B4FE317EF02B}"/>
    <dgm:cxn modelId="{A303BC72-9FE4-42FB-9674-684AE8FC7571}" type="presParOf" srcId="{CE306CA0-A6A7-4EF9-BA67-32376A84820E}" destId="{36999A44-852D-49F2-B430-A29E353920DF}" srcOrd="0" destOrd="0" presId="urn:microsoft.com/office/officeart/2005/8/layout/vList3"/>
    <dgm:cxn modelId="{9280E0DC-3F11-4466-81DD-704B02C43459}" type="presParOf" srcId="{36999A44-852D-49F2-B430-A29E353920DF}" destId="{3BC4A373-BE6D-4D69-A4E8-A0F17FF38850}" srcOrd="0" destOrd="0" presId="urn:microsoft.com/office/officeart/2005/8/layout/vList3"/>
    <dgm:cxn modelId="{0D4DCBC3-8F23-43BE-A960-D1B92AE344D3}" type="presParOf" srcId="{36999A44-852D-49F2-B430-A29E353920DF}" destId="{3231A4E5-17C6-4E72-AF9C-1246D6A2A2D8}" srcOrd="1" destOrd="0" presId="urn:microsoft.com/office/officeart/2005/8/layout/vList3"/>
    <dgm:cxn modelId="{DFB167B3-9BB6-44BF-9C89-D235B7FC8A79}" type="presParOf" srcId="{CE306CA0-A6A7-4EF9-BA67-32376A84820E}" destId="{49582D93-5138-4027-80C0-615E0F6208A8}" srcOrd="1" destOrd="0" presId="urn:microsoft.com/office/officeart/2005/8/layout/vList3"/>
    <dgm:cxn modelId="{FE8075B2-ED7C-4A4C-9D40-B6810763D2D7}" type="presParOf" srcId="{CE306CA0-A6A7-4EF9-BA67-32376A84820E}" destId="{73E631BF-60A8-46BE-A335-21716C211CE7}" srcOrd="2" destOrd="0" presId="urn:microsoft.com/office/officeart/2005/8/layout/vList3"/>
    <dgm:cxn modelId="{402D6E4D-3322-4BEE-B29E-5D3D2F60BCE8}" type="presParOf" srcId="{73E631BF-60A8-46BE-A335-21716C211CE7}" destId="{77093D2B-AFD5-4B5F-9954-78DA097C8465}" srcOrd="0" destOrd="0" presId="urn:microsoft.com/office/officeart/2005/8/layout/vList3"/>
    <dgm:cxn modelId="{AD5B773E-CAE1-497F-93CB-71DD62FAD115}" type="presParOf" srcId="{73E631BF-60A8-46BE-A335-21716C211CE7}" destId="{AF7381A8-D2F5-4924-B306-9E95817AD53C}" srcOrd="1" destOrd="0" presId="urn:microsoft.com/office/officeart/2005/8/layout/vList3"/>
    <dgm:cxn modelId="{578820C2-5D17-42D6-92E2-A4E1FADA482F}" type="presParOf" srcId="{CE306CA0-A6A7-4EF9-BA67-32376A84820E}" destId="{A7837AD8-969F-445C-881F-39A5AC412C9C}" srcOrd="3" destOrd="0" presId="urn:microsoft.com/office/officeart/2005/8/layout/vList3"/>
    <dgm:cxn modelId="{1214CDA1-4237-469F-B613-54B889CCCC48}" type="presParOf" srcId="{CE306CA0-A6A7-4EF9-BA67-32376A84820E}" destId="{5409DFA8-3139-4D3D-AE48-3460528D1764}" srcOrd="4" destOrd="0" presId="urn:microsoft.com/office/officeart/2005/8/layout/vList3"/>
    <dgm:cxn modelId="{69A93493-D383-449A-AB7F-0D7BE0789658}" type="presParOf" srcId="{5409DFA8-3139-4D3D-AE48-3460528D1764}" destId="{A04D30B9-9849-41F7-B273-30C691F79588}" srcOrd="0" destOrd="0" presId="urn:microsoft.com/office/officeart/2005/8/layout/vList3"/>
    <dgm:cxn modelId="{05683893-B884-46F8-9D31-F0B3A53C3EE9}" type="presParOf" srcId="{5409DFA8-3139-4D3D-AE48-3460528D1764}" destId="{E979A313-2C73-49C2-9FEE-8D0983B408D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FC9CF8-08B5-4A02-9901-7E967A410413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B2A0DE-1A4A-40C3-9C24-AF8E0623B9AD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800" dirty="0">
              <a:solidFill>
                <a:schemeClr val="tx1">
                  <a:lumMod val="85000"/>
                  <a:lumOff val="15000"/>
                </a:schemeClr>
              </a:solidFill>
            </a:rPr>
            <a:t>Повысить безопасность передвижения ребёнка в школу и обратно</a:t>
          </a:r>
        </a:p>
      </dgm:t>
    </dgm:pt>
    <dgm:pt modelId="{FCEEF78D-6779-4D70-A538-80AD94CAC2AB}" type="parTrans" cxnId="{9D150BB4-0B10-49FE-96E3-33DF627D3D06}">
      <dgm:prSet/>
      <dgm:spPr/>
      <dgm:t>
        <a:bodyPr/>
        <a:lstStyle/>
        <a:p>
          <a:endParaRPr lang="ru-RU" sz="1400"/>
        </a:p>
      </dgm:t>
    </dgm:pt>
    <dgm:pt modelId="{BECA9500-63BD-483B-84A4-D48E5EC58307}" type="sibTrans" cxnId="{9D150BB4-0B10-49FE-96E3-33DF627D3D06}">
      <dgm:prSet/>
      <dgm:spPr/>
      <dgm:t>
        <a:bodyPr/>
        <a:lstStyle/>
        <a:p>
          <a:endParaRPr lang="ru-RU" sz="1400"/>
        </a:p>
      </dgm:t>
    </dgm:pt>
    <dgm:pt modelId="{246CC82C-CDE2-44FA-B5ED-85544A16D2D2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800" dirty="0">
              <a:solidFill>
                <a:schemeClr val="tx1">
                  <a:lumMod val="85000"/>
                  <a:lumOff val="15000"/>
                </a:schemeClr>
              </a:solidFill>
            </a:rPr>
            <a:t>Научить ребёнка ориентироваться в дорожной обстановке</a:t>
          </a:r>
        </a:p>
      </dgm:t>
    </dgm:pt>
    <dgm:pt modelId="{EE27D517-3482-4720-91E8-7612CBA65314}" type="parTrans" cxnId="{00CBD23B-A95A-4C73-9B4E-30856E877717}">
      <dgm:prSet/>
      <dgm:spPr/>
      <dgm:t>
        <a:bodyPr/>
        <a:lstStyle/>
        <a:p>
          <a:endParaRPr lang="ru-RU" sz="1400"/>
        </a:p>
      </dgm:t>
    </dgm:pt>
    <dgm:pt modelId="{A5F7E177-227C-4BAA-9C42-D8DAA31AA955}" type="sibTrans" cxnId="{00CBD23B-A95A-4C73-9B4E-30856E877717}">
      <dgm:prSet/>
      <dgm:spPr/>
      <dgm:t>
        <a:bodyPr/>
        <a:lstStyle/>
        <a:p>
          <a:endParaRPr lang="ru-RU" sz="1400"/>
        </a:p>
      </dgm:t>
    </dgm:pt>
    <dgm:pt modelId="{A5B5A8B6-289A-4220-8739-0FB19D98374B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800" dirty="0">
              <a:solidFill>
                <a:schemeClr val="tx1">
                  <a:lumMod val="85000"/>
                  <a:lumOff val="15000"/>
                </a:schemeClr>
              </a:solidFill>
            </a:rPr>
            <a:t>Предотвратить возможные опасные ситуации</a:t>
          </a:r>
        </a:p>
      </dgm:t>
    </dgm:pt>
    <dgm:pt modelId="{96884DB5-773F-45D0-9CE9-3713A199C5A5}" type="parTrans" cxnId="{2E40C8B9-9F55-487F-80BA-A1202DF04F70}">
      <dgm:prSet/>
      <dgm:spPr/>
      <dgm:t>
        <a:bodyPr/>
        <a:lstStyle/>
        <a:p>
          <a:endParaRPr lang="ru-RU" sz="1400"/>
        </a:p>
      </dgm:t>
    </dgm:pt>
    <dgm:pt modelId="{0A616D1B-5FA0-403A-81BA-36CC52298637}" type="sibTrans" cxnId="{2E40C8B9-9F55-487F-80BA-A1202DF04F70}">
      <dgm:prSet/>
      <dgm:spPr/>
      <dgm:t>
        <a:bodyPr/>
        <a:lstStyle/>
        <a:p>
          <a:endParaRPr lang="ru-RU" sz="1400"/>
        </a:p>
      </dgm:t>
    </dgm:pt>
    <dgm:pt modelId="{66B4A11F-B594-4266-85F9-364AF993B099}" type="pres">
      <dgm:prSet presAssocID="{30FC9CF8-08B5-4A02-9901-7E967A4104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8822F4-5F23-4177-B590-4579F59AD613}" type="pres">
      <dgm:prSet presAssocID="{20B2A0DE-1A4A-40C3-9C24-AF8E0623B9A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9D57D6-7CE1-48BF-A31F-4A2AC0D62215}" type="pres">
      <dgm:prSet presAssocID="{BECA9500-63BD-483B-84A4-D48E5EC58307}" presName="spacer" presStyleCnt="0"/>
      <dgm:spPr/>
    </dgm:pt>
    <dgm:pt modelId="{4D2346E3-FCB9-4C1F-BA4E-4341AD8ED776}" type="pres">
      <dgm:prSet presAssocID="{246CC82C-CDE2-44FA-B5ED-85544A16D2D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951CA-4149-4027-BAC4-01FEA263BD4D}" type="pres">
      <dgm:prSet presAssocID="{A5F7E177-227C-4BAA-9C42-D8DAA31AA955}" presName="spacer" presStyleCnt="0"/>
      <dgm:spPr/>
    </dgm:pt>
    <dgm:pt modelId="{E9E67672-D579-4D2C-B95E-3C08811633DF}" type="pres">
      <dgm:prSet presAssocID="{A5B5A8B6-289A-4220-8739-0FB19D98374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AECE32-D553-4131-97CC-0C5F776C47CE}" type="presOf" srcId="{20B2A0DE-1A4A-40C3-9C24-AF8E0623B9AD}" destId="{C18822F4-5F23-4177-B590-4579F59AD613}" srcOrd="0" destOrd="0" presId="urn:microsoft.com/office/officeart/2005/8/layout/vList2"/>
    <dgm:cxn modelId="{7D8E4320-0F90-4903-AA50-36D9E5D4FCFA}" type="presOf" srcId="{30FC9CF8-08B5-4A02-9901-7E967A410413}" destId="{66B4A11F-B594-4266-85F9-364AF993B099}" srcOrd="0" destOrd="0" presId="urn:microsoft.com/office/officeart/2005/8/layout/vList2"/>
    <dgm:cxn modelId="{8DAE807E-39D5-4D1B-86C2-69B73BA3E062}" type="presOf" srcId="{246CC82C-CDE2-44FA-B5ED-85544A16D2D2}" destId="{4D2346E3-FCB9-4C1F-BA4E-4341AD8ED776}" srcOrd="0" destOrd="0" presId="urn:microsoft.com/office/officeart/2005/8/layout/vList2"/>
    <dgm:cxn modelId="{0221D4F2-8BC8-4E30-B35C-0B05DA72038A}" type="presOf" srcId="{A5B5A8B6-289A-4220-8739-0FB19D98374B}" destId="{E9E67672-D579-4D2C-B95E-3C08811633DF}" srcOrd="0" destOrd="0" presId="urn:microsoft.com/office/officeart/2005/8/layout/vList2"/>
    <dgm:cxn modelId="{9D150BB4-0B10-49FE-96E3-33DF627D3D06}" srcId="{30FC9CF8-08B5-4A02-9901-7E967A410413}" destId="{20B2A0DE-1A4A-40C3-9C24-AF8E0623B9AD}" srcOrd="0" destOrd="0" parTransId="{FCEEF78D-6779-4D70-A538-80AD94CAC2AB}" sibTransId="{BECA9500-63BD-483B-84A4-D48E5EC58307}"/>
    <dgm:cxn modelId="{2E40C8B9-9F55-487F-80BA-A1202DF04F70}" srcId="{30FC9CF8-08B5-4A02-9901-7E967A410413}" destId="{A5B5A8B6-289A-4220-8739-0FB19D98374B}" srcOrd="2" destOrd="0" parTransId="{96884DB5-773F-45D0-9CE9-3713A199C5A5}" sibTransId="{0A616D1B-5FA0-403A-81BA-36CC52298637}"/>
    <dgm:cxn modelId="{00CBD23B-A95A-4C73-9B4E-30856E877717}" srcId="{30FC9CF8-08B5-4A02-9901-7E967A410413}" destId="{246CC82C-CDE2-44FA-B5ED-85544A16D2D2}" srcOrd="1" destOrd="0" parTransId="{EE27D517-3482-4720-91E8-7612CBA65314}" sibTransId="{A5F7E177-227C-4BAA-9C42-D8DAA31AA955}"/>
    <dgm:cxn modelId="{98E407AB-4EAE-41FF-89AB-E038F59EB9DC}" type="presParOf" srcId="{66B4A11F-B594-4266-85F9-364AF993B099}" destId="{C18822F4-5F23-4177-B590-4579F59AD613}" srcOrd="0" destOrd="0" presId="urn:microsoft.com/office/officeart/2005/8/layout/vList2"/>
    <dgm:cxn modelId="{A42CD72E-271E-427B-B703-979B38222BA3}" type="presParOf" srcId="{66B4A11F-B594-4266-85F9-364AF993B099}" destId="{DF9D57D6-7CE1-48BF-A31F-4A2AC0D62215}" srcOrd="1" destOrd="0" presId="urn:microsoft.com/office/officeart/2005/8/layout/vList2"/>
    <dgm:cxn modelId="{0332AB49-39E7-446D-9202-D6D9020A4BE5}" type="presParOf" srcId="{66B4A11F-B594-4266-85F9-364AF993B099}" destId="{4D2346E3-FCB9-4C1F-BA4E-4341AD8ED776}" srcOrd="2" destOrd="0" presId="urn:microsoft.com/office/officeart/2005/8/layout/vList2"/>
    <dgm:cxn modelId="{C6A44466-FC3E-4E5C-AE40-8B29EE61CAB3}" type="presParOf" srcId="{66B4A11F-B594-4266-85F9-364AF993B099}" destId="{B43951CA-4149-4027-BAC4-01FEA263BD4D}" srcOrd="3" destOrd="0" presId="urn:microsoft.com/office/officeart/2005/8/layout/vList2"/>
    <dgm:cxn modelId="{94794713-D01B-487E-BA4C-9A1F434AC22B}" type="presParOf" srcId="{66B4A11F-B594-4266-85F9-364AF993B099}" destId="{E9E67672-D579-4D2C-B95E-3C08811633DF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E7E785-F376-4878-BF1F-1AC75F4FDDC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15921E-F109-40A8-A7D2-1860E9B2C112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800" dirty="0">
              <a:solidFill>
                <a:schemeClr val="tx1">
                  <a:lumMod val="85000"/>
                  <a:lumOff val="15000"/>
                </a:schemeClr>
              </a:solidFill>
            </a:rPr>
            <a:t>Дом и здание школы</a:t>
          </a:r>
        </a:p>
      </dgm:t>
    </dgm:pt>
    <dgm:pt modelId="{BD233CA6-EAA0-4FFB-A580-718F4B10569D}" type="parTrans" cxnId="{DE9296BE-4988-47A3-BA7B-A2CF9433DE6E}">
      <dgm:prSet/>
      <dgm:spPr/>
      <dgm:t>
        <a:bodyPr/>
        <a:lstStyle/>
        <a:p>
          <a:endParaRPr lang="ru-RU"/>
        </a:p>
      </dgm:t>
    </dgm:pt>
    <dgm:pt modelId="{9E5FFFBA-CF6F-4010-8298-F32255517A16}" type="sibTrans" cxnId="{DE9296BE-4988-47A3-BA7B-A2CF9433DE6E}">
      <dgm:prSet/>
      <dgm:spPr/>
      <dgm:t>
        <a:bodyPr/>
        <a:lstStyle/>
        <a:p>
          <a:endParaRPr lang="ru-RU"/>
        </a:p>
      </dgm:t>
    </dgm:pt>
    <dgm:pt modelId="{8F0D3918-8C04-4BB1-B948-8D549D47526B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3200" dirty="0">
              <a:solidFill>
                <a:schemeClr val="tx1">
                  <a:lumMod val="85000"/>
                  <a:lumOff val="15000"/>
                </a:schemeClr>
              </a:solidFill>
            </a:rPr>
            <a:t>Названия улиц</a:t>
          </a:r>
        </a:p>
      </dgm:t>
    </dgm:pt>
    <dgm:pt modelId="{688AA77F-2D24-4462-ACFF-21FD13ADAE66}" type="parTrans" cxnId="{DEA833DC-4828-40CC-B86B-55FED957B12F}">
      <dgm:prSet/>
      <dgm:spPr/>
      <dgm:t>
        <a:bodyPr/>
        <a:lstStyle/>
        <a:p>
          <a:endParaRPr lang="ru-RU"/>
        </a:p>
      </dgm:t>
    </dgm:pt>
    <dgm:pt modelId="{71DD0533-7A20-470C-9FE8-8FF580F75150}" type="sibTrans" cxnId="{DEA833DC-4828-40CC-B86B-55FED957B12F}">
      <dgm:prSet/>
      <dgm:spPr/>
      <dgm:t>
        <a:bodyPr/>
        <a:lstStyle/>
        <a:p>
          <a:endParaRPr lang="ru-RU"/>
        </a:p>
      </dgm:t>
    </dgm:pt>
    <dgm:pt modelId="{478E16B3-5A3B-4E02-8628-A22F1B99A4D7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800" dirty="0">
              <a:solidFill>
                <a:schemeClr val="tx1">
                  <a:lumMod val="85000"/>
                  <a:lumOff val="15000"/>
                </a:schemeClr>
              </a:solidFill>
            </a:rPr>
            <a:t>Телефоны для экстренной связи</a:t>
          </a:r>
        </a:p>
      </dgm:t>
    </dgm:pt>
    <dgm:pt modelId="{F6FE43FF-9C1D-404A-8ACA-247D30FE37F4}" type="parTrans" cxnId="{A4FC1A18-0613-473F-88EC-CB24C82CC173}">
      <dgm:prSet/>
      <dgm:spPr/>
      <dgm:t>
        <a:bodyPr/>
        <a:lstStyle/>
        <a:p>
          <a:endParaRPr lang="ru-RU"/>
        </a:p>
      </dgm:t>
    </dgm:pt>
    <dgm:pt modelId="{3939FEBA-AE83-4EEB-B1F1-478389AFA638}" type="sibTrans" cxnId="{A4FC1A18-0613-473F-88EC-CB24C82CC173}">
      <dgm:prSet/>
      <dgm:spPr/>
      <dgm:t>
        <a:bodyPr/>
        <a:lstStyle/>
        <a:p>
          <a:endParaRPr lang="ru-RU"/>
        </a:p>
      </dgm:t>
    </dgm:pt>
    <dgm:pt modelId="{FE81A9E2-1D1A-4077-B0C1-843CF53F1A36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2800" dirty="0">
              <a:solidFill>
                <a:schemeClr val="tx1">
                  <a:lumMod val="85000"/>
                  <a:lumOff val="15000"/>
                </a:schemeClr>
              </a:solidFill>
            </a:rPr>
            <a:t>Все здания и сооружения с названиями </a:t>
          </a:r>
        </a:p>
      </dgm:t>
    </dgm:pt>
    <dgm:pt modelId="{42080C8C-3827-4A82-9CA3-D994CA1F8A11}" type="parTrans" cxnId="{97C24ED4-7A9E-4E41-928C-878A2052A3F5}">
      <dgm:prSet/>
      <dgm:spPr/>
      <dgm:t>
        <a:bodyPr/>
        <a:lstStyle/>
        <a:p>
          <a:endParaRPr lang="ru-RU"/>
        </a:p>
      </dgm:t>
    </dgm:pt>
    <dgm:pt modelId="{565436C3-A093-4B5F-B1F7-D2A7D7F6745A}" type="sibTrans" cxnId="{97C24ED4-7A9E-4E41-928C-878A2052A3F5}">
      <dgm:prSet/>
      <dgm:spPr/>
      <dgm:t>
        <a:bodyPr/>
        <a:lstStyle/>
        <a:p>
          <a:endParaRPr lang="ru-RU"/>
        </a:p>
      </dgm:t>
    </dgm:pt>
    <dgm:pt modelId="{8F4D1033-7F9B-4C30-9380-90813B77FB09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Все пересечения проезжей части дороги, тротуары, дорожные знаки, светофоры, пешеходные и переходы </a:t>
          </a:r>
          <a:endParaRPr lang="ru-RU" sz="2400" dirty="0"/>
        </a:p>
      </dgm:t>
    </dgm:pt>
    <dgm:pt modelId="{B95E1530-4D9C-4D1A-A7D4-08DEC29231FA}" type="parTrans" cxnId="{FF4231DC-3113-43FB-B066-444AB34FD4A8}">
      <dgm:prSet/>
      <dgm:spPr/>
      <dgm:t>
        <a:bodyPr/>
        <a:lstStyle/>
        <a:p>
          <a:endParaRPr lang="ru-RU"/>
        </a:p>
      </dgm:t>
    </dgm:pt>
    <dgm:pt modelId="{46CE7114-39D7-4167-A2FA-4D51E8A5D09F}" type="sibTrans" cxnId="{FF4231DC-3113-43FB-B066-444AB34FD4A8}">
      <dgm:prSet/>
      <dgm:spPr/>
      <dgm:t>
        <a:bodyPr/>
        <a:lstStyle/>
        <a:p>
          <a:endParaRPr lang="ru-RU"/>
        </a:p>
      </dgm:t>
    </dgm:pt>
    <dgm:pt modelId="{6516B077-1A0C-4922-BE39-EEAE0AF4D2DA}" type="pres">
      <dgm:prSet presAssocID="{2FE7E785-F376-4878-BF1F-1AC75F4FDD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3B9CB4-6AA6-4315-9411-6AC9C1274BBD}" type="pres">
      <dgm:prSet presAssocID="{FE81A9E2-1D1A-4077-B0C1-843CF53F1A36}" presName="parentLin" presStyleCnt="0"/>
      <dgm:spPr/>
    </dgm:pt>
    <dgm:pt modelId="{E0FD1CD8-ED2D-4C0D-A85D-457A8788B2F4}" type="pres">
      <dgm:prSet presAssocID="{FE81A9E2-1D1A-4077-B0C1-843CF53F1A3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C2D4E301-4F6E-49E7-A309-66316465A879}" type="pres">
      <dgm:prSet presAssocID="{FE81A9E2-1D1A-4077-B0C1-843CF53F1A36}" presName="parentText" presStyleLbl="node1" presStyleIdx="0" presStyleCnt="5" custScaleX="130823" custScaleY="98931" custLinFactNeighborX="-12228" custLinFactNeighborY="14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1BD15C-D811-4AA7-BF1A-521108534570}" type="pres">
      <dgm:prSet presAssocID="{FE81A9E2-1D1A-4077-B0C1-843CF53F1A36}" presName="negativeSpace" presStyleCnt="0"/>
      <dgm:spPr/>
    </dgm:pt>
    <dgm:pt modelId="{F6392FB8-8071-42C8-81D4-BD7DDCADEACD}" type="pres">
      <dgm:prSet presAssocID="{FE81A9E2-1D1A-4077-B0C1-843CF53F1A36}" presName="childText" presStyleLbl="conFgAcc1" presStyleIdx="0" presStyleCnt="5">
        <dgm:presLayoutVars>
          <dgm:bulletEnabled val="1"/>
        </dgm:presLayoutVars>
      </dgm:prSet>
      <dgm:spPr/>
    </dgm:pt>
    <dgm:pt modelId="{06EE7C2A-15E2-4E8A-91B9-DB1139CDAC2F}" type="pres">
      <dgm:prSet presAssocID="{565436C3-A093-4B5F-B1F7-D2A7D7F6745A}" presName="spaceBetweenRectangles" presStyleCnt="0"/>
      <dgm:spPr/>
    </dgm:pt>
    <dgm:pt modelId="{4BCE6389-D4A1-49DC-B6BF-7B229FF99AB4}" type="pres">
      <dgm:prSet presAssocID="{8F4D1033-7F9B-4C30-9380-90813B77FB09}" presName="parentLin" presStyleCnt="0"/>
      <dgm:spPr/>
    </dgm:pt>
    <dgm:pt modelId="{CF3DFC0F-F0AA-42D0-8D8D-131D4736E52D}" type="pres">
      <dgm:prSet presAssocID="{8F4D1033-7F9B-4C30-9380-90813B77FB09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664498C-E771-4B8D-B0CE-9F4FAB7BAF54}" type="pres">
      <dgm:prSet presAssocID="{8F4D1033-7F9B-4C30-9380-90813B77FB09}" presName="parentText" presStyleLbl="node1" presStyleIdx="1" presStyleCnt="5" custScaleX="116031" custScaleY="199516" custLinFactX="5339" custLinFactNeighborX="100000" custLinFactNeighborY="-109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896726-CCA4-4230-939D-21554EF9A7BB}" type="pres">
      <dgm:prSet presAssocID="{8F4D1033-7F9B-4C30-9380-90813B77FB09}" presName="negativeSpace" presStyleCnt="0"/>
      <dgm:spPr/>
    </dgm:pt>
    <dgm:pt modelId="{F2A007FC-D5D3-40A6-9AA8-C70832DA5E8F}" type="pres">
      <dgm:prSet presAssocID="{8F4D1033-7F9B-4C30-9380-90813B77FB09}" presName="childText" presStyleLbl="conFgAcc1" presStyleIdx="1" presStyleCnt="5">
        <dgm:presLayoutVars>
          <dgm:bulletEnabled val="1"/>
        </dgm:presLayoutVars>
      </dgm:prSet>
      <dgm:spPr/>
    </dgm:pt>
    <dgm:pt modelId="{BA83A1FC-A2AF-4A53-958E-08823FBE1072}" type="pres">
      <dgm:prSet presAssocID="{46CE7114-39D7-4167-A2FA-4D51E8A5D09F}" presName="spaceBetweenRectangles" presStyleCnt="0"/>
      <dgm:spPr/>
    </dgm:pt>
    <dgm:pt modelId="{8F98ADCB-876F-4FA9-A554-3BCC6C9AC8DC}" type="pres">
      <dgm:prSet presAssocID="{2915921E-F109-40A8-A7D2-1860E9B2C112}" presName="parentLin" presStyleCnt="0"/>
      <dgm:spPr/>
    </dgm:pt>
    <dgm:pt modelId="{B4352DAE-EBE2-45B6-A49F-8134A26C9F40}" type="pres">
      <dgm:prSet presAssocID="{2915921E-F109-40A8-A7D2-1860E9B2C112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FDD33A40-C19D-4804-848A-1623BF2172D7}" type="pres">
      <dgm:prSet presAssocID="{2915921E-F109-40A8-A7D2-1860E9B2C112}" presName="parentText" presStyleLbl="node1" presStyleIdx="2" presStyleCnt="5" custLinFactX="11549" custLinFactNeighborX="100000" custLinFactNeighborY="70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CE7695-EAB6-4C1A-9E23-F73BA12F96DA}" type="pres">
      <dgm:prSet presAssocID="{2915921E-F109-40A8-A7D2-1860E9B2C112}" presName="negativeSpace" presStyleCnt="0"/>
      <dgm:spPr/>
    </dgm:pt>
    <dgm:pt modelId="{0E76670C-2BFA-4F8F-9D01-B3299E9AF580}" type="pres">
      <dgm:prSet presAssocID="{2915921E-F109-40A8-A7D2-1860E9B2C112}" presName="childText" presStyleLbl="conFgAcc1" presStyleIdx="2" presStyleCnt="5">
        <dgm:presLayoutVars>
          <dgm:bulletEnabled val="1"/>
        </dgm:presLayoutVars>
      </dgm:prSet>
      <dgm:spPr/>
    </dgm:pt>
    <dgm:pt modelId="{915226AE-05FD-48F7-9DBE-5297913233E7}" type="pres">
      <dgm:prSet presAssocID="{9E5FFFBA-CF6F-4010-8298-F32255517A16}" presName="spaceBetweenRectangles" presStyleCnt="0"/>
      <dgm:spPr/>
    </dgm:pt>
    <dgm:pt modelId="{E506E7AC-AA47-4033-B1BF-FAD33BC40380}" type="pres">
      <dgm:prSet presAssocID="{8F0D3918-8C04-4BB1-B948-8D549D47526B}" presName="parentLin" presStyleCnt="0"/>
      <dgm:spPr/>
    </dgm:pt>
    <dgm:pt modelId="{749FF05A-3DDD-4609-A080-60427D3B3DC1}" type="pres">
      <dgm:prSet presAssocID="{8F0D3918-8C04-4BB1-B948-8D549D47526B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0CB0F199-2401-4A6A-A48A-74B952C3BAF8}" type="pres">
      <dgm:prSet presAssocID="{8F0D3918-8C04-4BB1-B948-8D549D47526B}" presName="parentText" presStyleLbl="node1" presStyleIdx="3" presStyleCnt="5" custLinFactX="11374" custLinFactNeighborX="100000" custLinFactNeighborY="56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B009D7-B7D2-44F5-A654-AE24E6C97CFF}" type="pres">
      <dgm:prSet presAssocID="{8F0D3918-8C04-4BB1-B948-8D549D47526B}" presName="negativeSpace" presStyleCnt="0"/>
      <dgm:spPr/>
    </dgm:pt>
    <dgm:pt modelId="{0D2CAE9E-FD09-4CBE-A212-051BEBDBB83E}" type="pres">
      <dgm:prSet presAssocID="{8F0D3918-8C04-4BB1-B948-8D549D47526B}" presName="childText" presStyleLbl="conFgAcc1" presStyleIdx="3" presStyleCnt="5">
        <dgm:presLayoutVars>
          <dgm:bulletEnabled val="1"/>
        </dgm:presLayoutVars>
      </dgm:prSet>
      <dgm:spPr/>
    </dgm:pt>
    <dgm:pt modelId="{E8F9E120-A887-4060-8850-DF0FA33D4156}" type="pres">
      <dgm:prSet presAssocID="{71DD0533-7A20-470C-9FE8-8FF580F75150}" presName="spaceBetweenRectangles" presStyleCnt="0"/>
      <dgm:spPr/>
    </dgm:pt>
    <dgm:pt modelId="{07140EB1-D8A6-45AF-9F2C-7E98D338AD41}" type="pres">
      <dgm:prSet presAssocID="{478E16B3-5A3B-4E02-8628-A22F1B99A4D7}" presName="parentLin" presStyleCnt="0"/>
      <dgm:spPr/>
    </dgm:pt>
    <dgm:pt modelId="{EF6517D2-1F35-4AB7-91C7-98CE810F802F}" type="pres">
      <dgm:prSet presAssocID="{478E16B3-5A3B-4E02-8628-A22F1B99A4D7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D9E465E4-55E0-4A52-A1D2-D3E9C04BD2BA}" type="pres">
      <dgm:prSet presAssocID="{478E16B3-5A3B-4E02-8628-A22F1B99A4D7}" presName="parentText" presStyleLbl="node1" presStyleIdx="4" presStyleCnt="5" custLinFactX="11025" custLinFactNeighborX="100000" custLinFactNeighborY="21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7863C-211A-4DC3-A199-0271178048E8}" type="pres">
      <dgm:prSet presAssocID="{478E16B3-5A3B-4E02-8628-A22F1B99A4D7}" presName="negativeSpace" presStyleCnt="0"/>
      <dgm:spPr/>
    </dgm:pt>
    <dgm:pt modelId="{A9AADBFF-7A78-4828-9B2D-483DBA8556B4}" type="pres">
      <dgm:prSet presAssocID="{478E16B3-5A3B-4E02-8628-A22F1B99A4D7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07BB76BD-7327-42F9-BEFC-0B5DDDABAB6B}" type="presOf" srcId="{8F4D1033-7F9B-4C30-9380-90813B77FB09}" destId="{CF3DFC0F-F0AA-42D0-8D8D-131D4736E52D}" srcOrd="0" destOrd="0" presId="urn:microsoft.com/office/officeart/2005/8/layout/list1"/>
    <dgm:cxn modelId="{DEA833DC-4828-40CC-B86B-55FED957B12F}" srcId="{2FE7E785-F376-4878-BF1F-1AC75F4FDDC5}" destId="{8F0D3918-8C04-4BB1-B948-8D549D47526B}" srcOrd="3" destOrd="0" parTransId="{688AA77F-2D24-4462-ACFF-21FD13ADAE66}" sibTransId="{71DD0533-7A20-470C-9FE8-8FF580F75150}"/>
    <dgm:cxn modelId="{6842C594-51E3-42FE-91FD-1A46DBBDC8B8}" type="presOf" srcId="{478E16B3-5A3B-4E02-8628-A22F1B99A4D7}" destId="{D9E465E4-55E0-4A52-A1D2-D3E9C04BD2BA}" srcOrd="1" destOrd="0" presId="urn:microsoft.com/office/officeart/2005/8/layout/list1"/>
    <dgm:cxn modelId="{97C24ED4-7A9E-4E41-928C-878A2052A3F5}" srcId="{2FE7E785-F376-4878-BF1F-1AC75F4FDDC5}" destId="{FE81A9E2-1D1A-4077-B0C1-843CF53F1A36}" srcOrd="0" destOrd="0" parTransId="{42080C8C-3827-4A82-9CA3-D994CA1F8A11}" sibTransId="{565436C3-A093-4B5F-B1F7-D2A7D7F6745A}"/>
    <dgm:cxn modelId="{A4FC1A18-0613-473F-88EC-CB24C82CC173}" srcId="{2FE7E785-F376-4878-BF1F-1AC75F4FDDC5}" destId="{478E16B3-5A3B-4E02-8628-A22F1B99A4D7}" srcOrd="4" destOrd="0" parTransId="{F6FE43FF-9C1D-404A-8ACA-247D30FE37F4}" sibTransId="{3939FEBA-AE83-4EEB-B1F1-478389AFA638}"/>
    <dgm:cxn modelId="{385FA1C1-5B0A-4622-BCEE-C4A972F59E96}" type="presOf" srcId="{FE81A9E2-1D1A-4077-B0C1-843CF53F1A36}" destId="{E0FD1CD8-ED2D-4C0D-A85D-457A8788B2F4}" srcOrd="0" destOrd="0" presId="urn:microsoft.com/office/officeart/2005/8/layout/list1"/>
    <dgm:cxn modelId="{77C2AEF4-1390-4A90-BFCC-435F4E21A5D1}" type="presOf" srcId="{2915921E-F109-40A8-A7D2-1860E9B2C112}" destId="{FDD33A40-C19D-4804-848A-1623BF2172D7}" srcOrd="1" destOrd="0" presId="urn:microsoft.com/office/officeart/2005/8/layout/list1"/>
    <dgm:cxn modelId="{FF4231DC-3113-43FB-B066-444AB34FD4A8}" srcId="{2FE7E785-F376-4878-BF1F-1AC75F4FDDC5}" destId="{8F4D1033-7F9B-4C30-9380-90813B77FB09}" srcOrd="1" destOrd="0" parTransId="{B95E1530-4D9C-4D1A-A7D4-08DEC29231FA}" sibTransId="{46CE7114-39D7-4167-A2FA-4D51E8A5D09F}"/>
    <dgm:cxn modelId="{00ED32A5-9C2F-44D0-ABD5-B537B03912DB}" type="presOf" srcId="{8F0D3918-8C04-4BB1-B948-8D549D47526B}" destId="{0CB0F199-2401-4A6A-A48A-74B952C3BAF8}" srcOrd="1" destOrd="0" presId="urn:microsoft.com/office/officeart/2005/8/layout/list1"/>
    <dgm:cxn modelId="{7438FAF1-F5A5-4D64-8001-B63F3FC73F8A}" type="presOf" srcId="{2915921E-F109-40A8-A7D2-1860E9B2C112}" destId="{B4352DAE-EBE2-45B6-A49F-8134A26C9F40}" srcOrd="0" destOrd="0" presId="urn:microsoft.com/office/officeart/2005/8/layout/list1"/>
    <dgm:cxn modelId="{DE9296BE-4988-47A3-BA7B-A2CF9433DE6E}" srcId="{2FE7E785-F376-4878-BF1F-1AC75F4FDDC5}" destId="{2915921E-F109-40A8-A7D2-1860E9B2C112}" srcOrd="2" destOrd="0" parTransId="{BD233CA6-EAA0-4FFB-A580-718F4B10569D}" sibTransId="{9E5FFFBA-CF6F-4010-8298-F32255517A16}"/>
    <dgm:cxn modelId="{2060A641-AF8E-44A9-946D-0D8DD26C1655}" type="presOf" srcId="{FE81A9E2-1D1A-4077-B0C1-843CF53F1A36}" destId="{C2D4E301-4F6E-49E7-A309-66316465A879}" srcOrd="1" destOrd="0" presId="urn:microsoft.com/office/officeart/2005/8/layout/list1"/>
    <dgm:cxn modelId="{90BFD473-CD54-46A0-A2FA-9CD4C8A2E166}" type="presOf" srcId="{8F0D3918-8C04-4BB1-B948-8D549D47526B}" destId="{749FF05A-3DDD-4609-A080-60427D3B3DC1}" srcOrd="0" destOrd="0" presId="urn:microsoft.com/office/officeart/2005/8/layout/list1"/>
    <dgm:cxn modelId="{B3C847A5-3EDD-4B77-803E-7116AF6EC274}" type="presOf" srcId="{478E16B3-5A3B-4E02-8628-A22F1B99A4D7}" destId="{EF6517D2-1F35-4AB7-91C7-98CE810F802F}" srcOrd="0" destOrd="0" presId="urn:microsoft.com/office/officeart/2005/8/layout/list1"/>
    <dgm:cxn modelId="{9F182456-35D6-4396-B9F6-ECE794F29313}" type="presOf" srcId="{8F4D1033-7F9B-4C30-9380-90813B77FB09}" destId="{A664498C-E771-4B8D-B0CE-9F4FAB7BAF54}" srcOrd="1" destOrd="0" presId="urn:microsoft.com/office/officeart/2005/8/layout/list1"/>
    <dgm:cxn modelId="{B620DA00-AC5E-4BA0-BF36-BA86C146D8BF}" type="presOf" srcId="{2FE7E785-F376-4878-BF1F-1AC75F4FDDC5}" destId="{6516B077-1A0C-4922-BE39-EEAE0AF4D2DA}" srcOrd="0" destOrd="0" presId="urn:microsoft.com/office/officeart/2005/8/layout/list1"/>
    <dgm:cxn modelId="{BE11AAE0-69DA-4F35-AE41-EF1409C2CB6B}" type="presParOf" srcId="{6516B077-1A0C-4922-BE39-EEAE0AF4D2DA}" destId="{AF3B9CB4-6AA6-4315-9411-6AC9C1274BBD}" srcOrd="0" destOrd="0" presId="urn:microsoft.com/office/officeart/2005/8/layout/list1"/>
    <dgm:cxn modelId="{6D729F8D-8B40-4BF4-81A3-886E24DEE83C}" type="presParOf" srcId="{AF3B9CB4-6AA6-4315-9411-6AC9C1274BBD}" destId="{E0FD1CD8-ED2D-4C0D-A85D-457A8788B2F4}" srcOrd="0" destOrd="0" presId="urn:microsoft.com/office/officeart/2005/8/layout/list1"/>
    <dgm:cxn modelId="{23D04EBE-D83A-4CEF-8CC3-7472103F0E38}" type="presParOf" srcId="{AF3B9CB4-6AA6-4315-9411-6AC9C1274BBD}" destId="{C2D4E301-4F6E-49E7-A309-66316465A879}" srcOrd="1" destOrd="0" presId="urn:microsoft.com/office/officeart/2005/8/layout/list1"/>
    <dgm:cxn modelId="{E2C558C4-4FEC-4F99-B415-A421CF1769B5}" type="presParOf" srcId="{6516B077-1A0C-4922-BE39-EEAE0AF4D2DA}" destId="{F21BD15C-D811-4AA7-BF1A-521108534570}" srcOrd="1" destOrd="0" presId="urn:microsoft.com/office/officeart/2005/8/layout/list1"/>
    <dgm:cxn modelId="{18C65B9C-7E9B-4CED-844D-5CD46F059FB2}" type="presParOf" srcId="{6516B077-1A0C-4922-BE39-EEAE0AF4D2DA}" destId="{F6392FB8-8071-42C8-81D4-BD7DDCADEACD}" srcOrd="2" destOrd="0" presId="urn:microsoft.com/office/officeart/2005/8/layout/list1"/>
    <dgm:cxn modelId="{1DBF5E43-2FAC-41D2-9A12-E23E94FEA21E}" type="presParOf" srcId="{6516B077-1A0C-4922-BE39-EEAE0AF4D2DA}" destId="{06EE7C2A-15E2-4E8A-91B9-DB1139CDAC2F}" srcOrd="3" destOrd="0" presId="urn:microsoft.com/office/officeart/2005/8/layout/list1"/>
    <dgm:cxn modelId="{9A1DB564-454E-4C29-A17F-13D53F238758}" type="presParOf" srcId="{6516B077-1A0C-4922-BE39-EEAE0AF4D2DA}" destId="{4BCE6389-D4A1-49DC-B6BF-7B229FF99AB4}" srcOrd="4" destOrd="0" presId="urn:microsoft.com/office/officeart/2005/8/layout/list1"/>
    <dgm:cxn modelId="{37216766-153D-4A4C-A093-D834D7E30B24}" type="presParOf" srcId="{4BCE6389-D4A1-49DC-B6BF-7B229FF99AB4}" destId="{CF3DFC0F-F0AA-42D0-8D8D-131D4736E52D}" srcOrd="0" destOrd="0" presId="urn:microsoft.com/office/officeart/2005/8/layout/list1"/>
    <dgm:cxn modelId="{A0D97C83-732D-439A-AC29-F886E4611B23}" type="presParOf" srcId="{4BCE6389-D4A1-49DC-B6BF-7B229FF99AB4}" destId="{A664498C-E771-4B8D-B0CE-9F4FAB7BAF54}" srcOrd="1" destOrd="0" presId="urn:microsoft.com/office/officeart/2005/8/layout/list1"/>
    <dgm:cxn modelId="{DF75116B-AD2D-4A3F-BEB8-79092F80EBF1}" type="presParOf" srcId="{6516B077-1A0C-4922-BE39-EEAE0AF4D2DA}" destId="{CF896726-CCA4-4230-939D-21554EF9A7BB}" srcOrd="5" destOrd="0" presId="urn:microsoft.com/office/officeart/2005/8/layout/list1"/>
    <dgm:cxn modelId="{ED0F4987-6A21-4FC2-9609-DCABE1D80512}" type="presParOf" srcId="{6516B077-1A0C-4922-BE39-EEAE0AF4D2DA}" destId="{F2A007FC-D5D3-40A6-9AA8-C70832DA5E8F}" srcOrd="6" destOrd="0" presId="urn:microsoft.com/office/officeart/2005/8/layout/list1"/>
    <dgm:cxn modelId="{E441A817-CF69-4B4B-AA63-0935FE4293C3}" type="presParOf" srcId="{6516B077-1A0C-4922-BE39-EEAE0AF4D2DA}" destId="{BA83A1FC-A2AF-4A53-958E-08823FBE1072}" srcOrd="7" destOrd="0" presId="urn:microsoft.com/office/officeart/2005/8/layout/list1"/>
    <dgm:cxn modelId="{B7718B08-8A86-40B8-9DFD-E0A4DFDE5AF6}" type="presParOf" srcId="{6516B077-1A0C-4922-BE39-EEAE0AF4D2DA}" destId="{8F98ADCB-876F-4FA9-A554-3BCC6C9AC8DC}" srcOrd="8" destOrd="0" presId="urn:microsoft.com/office/officeart/2005/8/layout/list1"/>
    <dgm:cxn modelId="{3892D7A3-3EA4-4670-8C93-045552417D7C}" type="presParOf" srcId="{8F98ADCB-876F-4FA9-A554-3BCC6C9AC8DC}" destId="{B4352DAE-EBE2-45B6-A49F-8134A26C9F40}" srcOrd="0" destOrd="0" presId="urn:microsoft.com/office/officeart/2005/8/layout/list1"/>
    <dgm:cxn modelId="{4E3484F5-5C14-46FA-978D-36CC0A6491F0}" type="presParOf" srcId="{8F98ADCB-876F-4FA9-A554-3BCC6C9AC8DC}" destId="{FDD33A40-C19D-4804-848A-1623BF2172D7}" srcOrd="1" destOrd="0" presId="urn:microsoft.com/office/officeart/2005/8/layout/list1"/>
    <dgm:cxn modelId="{0E75CC6E-F89B-47CB-BEBB-2695DE28A277}" type="presParOf" srcId="{6516B077-1A0C-4922-BE39-EEAE0AF4D2DA}" destId="{49CE7695-EAB6-4C1A-9E23-F73BA12F96DA}" srcOrd="9" destOrd="0" presId="urn:microsoft.com/office/officeart/2005/8/layout/list1"/>
    <dgm:cxn modelId="{350FF4A5-1EEF-422D-9CE3-A91939802085}" type="presParOf" srcId="{6516B077-1A0C-4922-BE39-EEAE0AF4D2DA}" destId="{0E76670C-2BFA-4F8F-9D01-B3299E9AF580}" srcOrd="10" destOrd="0" presId="urn:microsoft.com/office/officeart/2005/8/layout/list1"/>
    <dgm:cxn modelId="{7958165D-3C2A-42DC-B27B-90F39872C68F}" type="presParOf" srcId="{6516B077-1A0C-4922-BE39-EEAE0AF4D2DA}" destId="{915226AE-05FD-48F7-9DBE-5297913233E7}" srcOrd="11" destOrd="0" presId="urn:microsoft.com/office/officeart/2005/8/layout/list1"/>
    <dgm:cxn modelId="{E35A6E9C-1C53-4809-AC56-0322D89AA218}" type="presParOf" srcId="{6516B077-1A0C-4922-BE39-EEAE0AF4D2DA}" destId="{E506E7AC-AA47-4033-B1BF-FAD33BC40380}" srcOrd="12" destOrd="0" presId="urn:microsoft.com/office/officeart/2005/8/layout/list1"/>
    <dgm:cxn modelId="{D5991406-CB35-4CAD-9ADA-DB3988FB8692}" type="presParOf" srcId="{E506E7AC-AA47-4033-B1BF-FAD33BC40380}" destId="{749FF05A-3DDD-4609-A080-60427D3B3DC1}" srcOrd="0" destOrd="0" presId="urn:microsoft.com/office/officeart/2005/8/layout/list1"/>
    <dgm:cxn modelId="{6CF9656D-A97E-43CD-A722-B6D8204F26FA}" type="presParOf" srcId="{E506E7AC-AA47-4033-B1BF-FAD33BC40380}" destId="{0CB0F199-2401-4A6A-A48A-74B952C3BAF8}" srcOrd="1" destOrd="0" presId="urn:microsoft.com/office/officeart/2005/8/layout/list1"/>
    <dgm:cxn modelId="{DD74F428-6777-4084-8475-F52A5364346C}" type="presParOf" srcId="{6516B077-1A0C-4922-BE39-EEAE0AF4D2DA}" destId="{20B009D7-B7D2-44F5-A654-AE24E6C97CFF}" srcOrd="13" destOrd="0" presId="urn:microsoft.com/office/officeart/2005/8/layout/list1"/>
    <dgm:cxn modelId="{E2413652-3A01-4A1E-AA80-2477EAAB9F5F}" type="presParOf" srcId="{6516B077-1A0C-4922-BE39-EEAE0AF4D2DA}" destId="{0D2CAE9E-FD09-4CBE-A212-051BEBDBB83E}" srcOrd="14" destOrd="0" presId="urn:microsoft.com/office/officeart/2005/8/layout/list1"/>
    <dgm:cxn modelId="{070060C0-7C27-492B-BD09-3EF327C71E9C}" type="presParOf" srcId="{6516B077-1A0C-4922-BE39-EEAE0AF4D2DA}" destId="{E8F9E120-A887-4060-8850-DF0FA33D4156}" srcOrd="15" destOrd="0" presId="urn:microsoft.com/office/officeart/2005/8/layout/list1"/>
    <dgm:cxn modelId="{CD29C3DC-DDE9-4865-A154-40275280966C}" type="presParOf" srcId="{6516B077-1A0C-4922-BE39-EEAE0AF4D2DA}" destId="{07140EB1-D8A6-45AF-9F2C-7E98D338AD41}" srcOrd="16" destOrd="0" presId="urn:microsoft.com/office/officeart/2005/8/layout/list1"/>
    <dgm:cxn modelId="{41DA330A-5CFC-41F6-982F-407B386C92EA}" type="presParOf" srcId="{07140EB1-D8A6-45AF-9F2C-7E98D338AD41}" destId="{EF6517D2-1F35-4AB7-91C7-98CE810F802F}" srcOrd="0" destOrd="0" presId="urn:microsoft.com/office/officeart/2005/8/layout/list1"/>
    <dgm:cxn modelId="{04FF26C5-F658-485D-9599-6C93A0D22D70}" type="presParOf" srcId="{07140EB1-D8A6-45AF-9F2C-7E98D338AD41}" destId="{D9E465E4-55E0-4A52-A1D2-D3E9C04BD2BA}" srcOrd="1" destOrd="0" presId="urn:microsoft.com/office/officeart/2005/8/layout/list1"/>
    <dgm:cxn modelId="{3FA406B7-2D67-4607-88F7-45B4CE1A52D6}" type="presParOf" srcId="{6516B077-1A0C-4922-BE39-EEAE0AF4D2DA}" destId="{6F57863C-211A-4DC3-A199-0271178048E8}" srcOrd="17" destOrd="0" presId="urn:microsoft.com/office/officeart/2005/8/layout/list1"/>
    <dgm:cxn modelId="{E9BFA991-2BB0-48E2-B6D9-F3F15633EFE1}" type="presParOf" srcId="{6516B077-1A0C-4922-BE39-EEAE0AF4D2DA}" destId="{A9AADBFF-7A78-4828-9B2D-483DBA8556B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95E95F-9262-4B32-A2AA-32CE249A7627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58DA7B-F102-4029-AF23-941152004F67}">
      <dgm:prSet phldrT="[Текст]"/>
      <dgm:spPr/>
      <dgm:t>
        <a:bodyPr/>
        <a:lstStyle/>
        <a:p>
          <a:r>
            <a:rPr lang="ru-RU" dirty="0"/>
            <a:t>Научить слышать звуки приближающегося автомобиля</a:t>
          </a:r>
        </a:p>
      </dgm:t>
    </dgm:pt>
    <dgm:pt modelId="{0983E3EC-755C-49CE-BB93-9DD791827356}" type="parTrans" cxnId="{854FF9AF-10BA-490B-9EC8-D7A2A5EE465E}">
      <dgm:prSet/>
      <dgm:spPr/>
      <dgm:t>
        <a:bodyPr/>
        <a:lstStyle/>
        <a:p>
          <a:endParaRPr lang="ru-RU"/>
        </a:p>
      </dgm:t>
    </dgm:pt>
    <dgm:pt modelId="{8951F239-43E0-4943-86DD-A4FFF2BF40AD}" type="sibTrans" cxnId="{854FF9AF-10BA-490B-9EC8-D7A2A5EE465E}">
      <dgm:prSet/>
      <dgm:spPr/>
      <dgm:t>
        <a:bodyPr/>
        <a:lstStyle/>
        <a:p>
          <a:endParaRPr lang="ru-RU"/>
        </a:p>
      </dgm:t>
    </dgm:pt>
    <dgm:pt modelId="{F6913381-93E6-4E96-BED3-BEB6DF3A7363}">
      <dgm:prSet phldrT="[Текст]"/>
      <dgm:spPr/>
      <dgm:t>
        <a:bodyPr/>
        <a:lstStyle/>
        <a:p>
          <a:r>
            <a:rPr lang="ru-RU" dirty="0"/>
            <a:t>Привить навыки определения возможной опасности</a:t>
          </a:r>
        </a:p>
      </dgm:t>
    </dgm:pt>
    <dgm:pt modelId="{6E2ECFBA-6551-4125-8040-AF6BE5CAE970}" type="parTrans" cxnId="{461CA1C8-2C66-41AD-BFF0-173FEBEA9A21}">
      <dgm:prSet/>
      <dgm:spPr/>
      <dgm:t>
        <a:bodyPr/>
        <a:lstStyle/>
        <a:p>
          <a:endParaRPr lang="ru-RU"/>
        </a:p>
      </dgm:t>
    </dgm:pt>
    <dgm:pt modelId="{241ACB0C-BC21-43FC-A927-5937B0B66ECF}" type="sibTrans" cxnId="{461CA1C8-2C66-41AD-BFF0-173FEBEA9A21}">
      <dgm:prSet/>
      <dgm:spPr/>
      <dgm:t>
        <a:bodyPr/>
        <a:lstStyle/>
        <a:p>
          <a:endParaRPr lang="ru-RU"/>
        </a:p>
      </dgm:t>
    </dgm:pt>
    <dgm:pt modelId="{77034BF2-821B-48E1-86F5-6B1079104415}">
      <dgm:prSet phldrT="[Текст]"/>
      <dgm:spPr/>
      <dgm:t>
        <a:bodyPr/>
        <a:lstStyle/>
        <a:p>
          <a:r>
            <a:rPr lang="ru-RU" dirty="0"/>
            <a:t>Объяснить опасность отвлекающих внимание предметов: телефона, наушников т.д.</a:t>
          </a:r>
        </a:p>
      </dgm:t>
    </dgm:pt>
    <dgm:pt modelId="{1650BA35-398D-42C6-862C-DF17E7216E83}" type="parTrans" cxnId="{C7B54E41-611B-4292-83A0-EA59676358DE}">
      <dgm:prSet/>
      <dgm:spPr/>
      <dgm:t>
        <a:bodyPr/>
        <a:lstStyle/>
        <a:p>
          <a:endParaRPr lang="ru-RU"/>
        </a:p>
      </dgm:t>
    </dgm:pt>
    <dgm:pt modelId="{BAD22C30-FFB6-4967-9266-39C0DE8D9E68}" type="sibTrans" cxnId="{C7B54E41-611B-4292-83A0-EA59676358DE}">
      <dgm:prSet/>
      <dgm:spPr/>
      <dgm:t>
        <a:bodyPr/>
        <a:lstStyle/>
        <a:p>
          <a:endParaRPr lang="ru-RU"/>
        </a:p>
      </dgm:t>
    </dgm:pt>
    <dgm:pt modelId="{76139358-C38F-4728-A052-B98BB5B1B5EF}" type="pres">
      <dgm:prSet presAssocID="{2095E95F-9262-4B32-A2AA-32CE249A762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54536C7-2E7B-444D-B0A4-3AF7DB85DBE0}" type="pres">
      <dgm:prSet presAssocID="{2095E95F-9262-4B32-A2AA-32CE249A7627}" presName="Name1" presStyleCnt="0"/>
      <dgm:spPr/>
    </dgm:pt>
    <dgm:pt modelId="{B3A6349C-828C-426C-A199-792FE3F2C5BA}" type="pres">
      <dgm:prSet presAssocID="{2095E95F-9262-4B32-A2AA-32CE249A7627}" presName="cycle" presStyleCnt="0"/>
      <dgm:spPr/>
    </dgm:pt>
    <dgm:pt modelId="{180ED260-D784-4067-824C-DC27020FCD52}" type="pres">
      <dgm:prSet presAssocID="{2095E95F-9262-4B32-A2AA-32CE249A7627}" presName="srcNode" presStyleLbl="node1" presStyleIdx="0" presStyleCnt="3"/>
      <dgm:spPr/>
    </dgm:pt>
    <dgm:pt modelId="{56B477ED-899C-4DB2-A8C8-47633EFEAE69}" type="pres">
      <dgm:prSet presAssocID="{2095E95F-9262-4B32-A2AA-32CE249A7627}" presName="conn" presStyleLbl="parChTrans1D2" presStyleIdx="0" presStyleCnt="1"/>
      <dgm:spPr/>
      <dgm:t>
        <a:bodyPr/>
        <a:lstStyle/>
        <a:p>
          <a:endParaRPr lang="ru-RU"/>
        </a:p>
      </dgm:t>
    </dgm:pt>
    <dgm:pt modelId="{C5A1AA3B-1578-4EC6-97F4-959092E0B294}" type="pres">
      <dgm:prSet presAssocID="{2095E95F-9262-4B32-A2AA-32CE249A7627}" presName="extraNode" presStyleLbl="node1" presStyleIdx="0" presStyleCnt="3"/>
      <dgm:spPr/>
    </dgm:pt>
    <dgm:pt modelId="{17D52B99-A858-46D1-986B-6592A3224456}" type="pres">
      <dgm:prSet presAssocID="{2095E95F-9262-4B32-A2AA-32CE249A7627}" presName="dstNode" presStyleLbl="node1" presStyleIdx="0" presStyleCnt="3"/>
      <dgm:spPr/>
    </dgm:pt>
    <dgm:pt modelId="{3B76A5E6-CB24-4827-A31C-9261F1CD717C}" type="pres">
      <dgm:prSet presAssocID="{BE58DA7B-F102-4029-AF23-941152004F6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A39740-8C71-47BF-AF2B-F5AF2CBBC4B9}" type="pres">
      <dgm:prSet presAssocID="{BE58DA7B-F102-4029-AF23-941152004F67}" presName="accent_1" presStyleCnt="0"/>
      <dgm:spPr/>
    </dgm:pt>
    <dgm:pt modelId="{F961D93B-A97C-4649-8040-92002FF06F8F}" type="pres">
      <dgm:prSet presAssocID="{BE58DA7B-F102-4029-AF23-941152004F67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CECB158C-390C-48E3-80AA-D541F6D0CEDF}" type="pres">
      <dgm:prSet presAssocID="{F6913381-93E6-4E96-BED3-BEB6DF3A736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5E4DE2-8268-4762-936B-C63D6A6DD77E}" type="pres">
      <dgm:prSet presAssocID="{F6913381-93E6-4E96-BED3-BEB6DF3A7363}" presName="accent_2" presStyleCnt="0"/>
      <dgm:spPr/>
    </dgm:pt>
    <dgm:pt modelId="{8C764782-622E-448E-BA75-875FEADF8778}" type="pres">
      <dgm:prSet presAssocID="{F6913381-93E6-4E96-BED3-BEB6DF3A7363}" presName="accentRepeatNode" presStyleLbl="solidFgAcc1" presStyleIdx="1" presStyleCnt="3"/>
      <dgm:spPr>
        <a:blipFill rotWithShape="0">
          <a:blip xmlns:r="http://schemas.openxmlformats.org/officeDocument/2006/relationships" r:embed="rId2"/>
          <a:srcRect/>
          <a:stretch>
            <a:fillRect l="-10000" r="-10000"/>
          </a:stretch>
        </a:blipFill>
      </dgm:spPr>
    </dgm:pt>
    <dgm:pt modelId="{F30D2766-4BF4-4A0A-925F-1B48752AE40E}" type="pres">
      <dgm:prSet presAssocID="{77034BF2-821B-48E1-86F5-6B1079104415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76011-8E23-4FC1-899F-95ADD2DBB38E}" type="pres">
      <dgm:prSet presAssocID="{77034BF2-821B-48E1-86F5-6B1079104415}" presName="accent_3" presStyleCnt="0"/>
      <dgm:spPr/>
    </dgm:pt>
    <dgm:pt modelId="{072B749F-E21D-47AF-B2AE-BC48A1AF97FE}" type="pres">
      <dgm:prSet presAssocID="{77034BF2-821B-48E1-86F5-6B1079104415}" presName="accentRepeatNode" presStyleLbl="solidFgAcc1" presStyleIdx="2" presStyleCnt="3"/>
      <dgm:spPr>
        <a:blipFill rotWithShape="0">
          <a:blip xmlns:r="http://schemas.openxmlformats.org/officeDocument/2006/relationships" r:embed="rId3"/>
          <a:srcRect/>
          <a:stretch>
            <a:fillRect l="-5000" r="-5000"/>
          </a:stretch>
        </a:blipFill>
      </dgm:spPr>
    </dgm:pt>
  </dgm:ptLst>
  <dgm:cxnLst>
    <dgm:cxn modelId="{C0C81F70-9735-42A9-B584-EB28E757CE5D}" type="presOf" srcId="{8951F239-43E0-4943-86DD-A4FFF2BF40AD}" destId="{56B477ED-899C-4DB2-A8C8-47633EFEAE69}" srcOrd="0" destOrd="0" presId="urn:microsoft.com/office/officeart/2008/layout/VerticalCurvedList"/>
    <dgm:cxn modelId="{854FF9AF-10BA-490B-9EC8-D7A2A5EE465E}" srcId="{2095E95F-9262-4B32-A2AA-32CE249A7627}" destId="{BE58DA7B-F102-4029-AF23-941152004F67}" srcOrd="0" destOrd="0" parTransId="{0983E3EC-755C-49CE-BB93-9DD791827356}" sibTransId="{8951F239-43E0-4943-86DD-A4FFF2BF40AD}"/>
    <dgm:cxn modelId="{69735DB9-15FB-4C51-9130-632E422DDA35}" type="presOf" srcId="{F6913381-93E6-4E96-BED3-BEB6DF3A7363}" destId="{CECB158C-390C-48E3-80AA-D541F6D0CEDF}" srcOrd="0" destOrd="0" presId="urn:microsoft.com/office/officeart/2008/layout/VerticalCurvedList"/>
    <dgm:cxn modelId="{7FE3C98A-0CC9-4654-8F4B-1C00D50D220E}" type="presOf" srcId="{77034BF2-821B-48E1-86F5-6B1079104415}" destId="{F30D2766-4BF4-4A0A-925F-1B48752AE40E}" srcOrd="0" destOrd="0" presId="urn:microsoft.com/office/officeart/2008/layout/VerticalCurvedList"/>
    <dgm:cxn modelId="{9B0EDC67-EDA8-43FB-8958-1028C9F43075}" type="presOf" srcId="{2095E95F-9262-4B32-A2AA-32CE249A7627}" destId="{76139358-C38F-4728-A052-B98BB5B1B5EF}" srcOrd="0" destOrd="0" presId="urn:microsoft.com/office/officeart/2008/layout/VerticalCurvedList"/>
    <dgm:cxn modelId="{C7B54E41-611B-4292-83A0-EA59676358DE}" srcId="{2095E95F-9262-4B32-A2AA-32CE249A7627}" destId="{77034BF2-821B-48E1-86F5-6B1079104415}" srcOrd="2" destOrd="0" parTransId="{1650BA35-398D-42C6-862C-DF17E7216E83}" sibTransId="{BAD22C30-FFB6-4967-9266-39C0DE8D9E68}"/>
    <dgm:cxn modelId="{F47C3F96-6967-4985-B1B8-FB448512DB33}" type="presOf" srcId="{BE58DA7B-F102-4029-AF23-941152004F67}" destId="{3B76A5E6-CB24-4827-A31C-9261F1CD717C}" srcOrd="0" destOrd="0" presId="urn:microsoft.com/office/officeart/2008/layout/VerticalCurvedList"/>
    <dgm:cxn modelId="{461CA1C8-2C66-41AD-BFF0-173FEBEA9A21}" srcId="{2095E95F-9262-4B32-A2AA-32CE249A7627}" destId="{F6913381-93E6-4E96-BED3-BEB6DF3A7363}" srcOrd="1" destOrd="0" parTransId="{6E2ECFBA-6551-4125-8040-AF6BE5CAE970}" sibTransId="{241ACB0C-BC21-43FC-A927-5937B0B66ECF}"/>
    <dgm:cxn modelId="{78303134-FF02-4643-B580-762FF1E9BCC0}" type="presParOf" srcId="{76139358-C38F-4728-A052-B98BB5B1B5EF}" destId="{154536C7-2E7B-444D-B0A4-3AF7DB85DBE0}" srcOrd="0" destOrd="0" presId="urn:microsoft.com/office/officeart/2008/layout/VerticalCurvedList"/>
    <dgm:cxn modelId="{E516F125-F448-416B-9537-C496EEB0B7CE}" type="presParOf" srcId="{154536C7-2E7B-444D-B0A4-3AF7DB85DBE0}" destId="{B3A6349C-828C-426C-A199-792FE3F2C5BA}" srcOrd="0" destOrd="0" presId="urn:microsoft.com/office/officeart/2008/layout/VerticalCurvedList"/>
    <dgm:cxn modelId="{0D49FD3E-0A01-4703-BD4B-15D80D95FE8A}" type="presParOf" srcId="{B3A6349C-828C-426C-A199-792FE3F2C5BA}" destId="{180ED260-D784-4067-824C-DC27020FCD52}" srcOrd="0" destOrd="0" presId="urn:microsoft.com/office/officeart/2008/layout/VerticalCurvedList"/>
    <dgm:cxn modelId="{E9573FFB-F470-408A-A203-BEBE4632F396}" type="presParOf" srcId="{B3A6349C-828C-426C-A199-792FE3F2C5BA}" destId="{56B477ED-899C-4DB2-A8C8-47633EFEAE69}" srcOrd="1" destOrd="0" presId="urn:microsoft.com/office/officeart/2008/layout/VerticalCurvedList"/>
    <dgm:cxn modelId="{C3963A0E-C4BD-498C-A8F7-C58DD2320E4F}" type="presParOf" srcId="{B3A6349C-828C-426C-A199-792FE3F2C5BA}" destId="{C5A1AA3B-1578-4EC6-97F4-959092E0B294}" srcOrd="2" destOrd="0" presId="urn:microsoft.com/office/officeart/2008/layout/VerticalCurvedList"/>
    <dgm:cxn modelId="{E016143D-42AF-4CD2-BED5-BEA6415F8E9E}" type="presParOf" srcId="{B3A6349C-828C-426C-A199-792FE3F2C5BA}" destId="{17D52B99-A858-46D1-986B-6592A3224456}" srcOrd="3" destOrd="0" presId="urn:microsoft.com/office/officeart/2008/layout/VerticalCurvedList"/>
    <dgm:cxn modelId="{D4B9AA4F-80EC-46C3-89CA-BD88F3E50581}" type="presParOf" srcId="{154536C7-2E7B-444D-B0A4-3AF7DB85DBE0}" destId="{3B76A5E6-CB24-4827-A31C-9261F1CD717C}" srcOrd="1" destOrd="0" presId="urn:microsoft.com/office/officeart/2008/layout/VerticalCurvedList"/>
    <dgm:cxn modelId="{4BF2045C-4546-4B52-B714-399E1A77F58C}" type="presParOf" srcId="{154536C7-2E7B-444D-B0A4-3AF7DB85DBE0}" destId="{D3A39740-8C71-47BF-AF2B-F5AF2CBBC4B9}" srcOrd="2" destOrd="0" presId="urn:microsoft.com/office/officeart/2008/layout/VerticalCurvedList"/>
    <dgm:cxn modelId="{72ECB437-333F-4E07-A96A-ED645DB2AD0F}" type="presParOf" srcId="{D3A39740-8C71-47BF-AF2B-F5AF2CBBC4B9}" destId="{F961D93B-A97C-4649-8040-92002FF06F8F}" srcOrd="0" destOrd="0" presId="urn:microsoft.com/office/officeart/2008/layout/VerticalCurvedList"/>
    <dgm:cxn modelId="{0C0196EA-A845-4A35-876C-D2C6D27F05E9}" type="presParOf" srcId="{154536C7-2E7B-444D-B0A4-3AF7DB85DBE0}" destId="{CECB158C-390C-48E3-80AA-D541F6D0CEDF}" srcOrd="3" destOrd="0" presId="urn:microsoft.com/office/officeart/2008/layout/VerticalCurvedList"/>
    <dgm:cxn modelId="{C9170BB4-0F3A-41A3-8580-2D92332BD529}" type="presParOf" srcId="{154536C7-2E7B-444D-B0A4-3AF7DB85DBE0}" destId="{0F5E4DE2-8268-4762-936B-C63D6A6DD77E}" srcOrd="4" destOrd="0" presId="urn:microsoft.com/office/officeart/2008/layout/VerticalCurvedList"/>
    <dgm:cxn modelId="{E0EA6165-4E16-4AA0-B699-0C4797C338A2}" type="presParOf" srcId="{0F5E4DE2-8268-4762-936B-C63D6A6DD77E}" destId="{8C764782-622E-448E-BA75-875FEADF8778}" srcOrd="0" destOrd="0" presId="urn:microsoft.com/office/officeart/2008/layout/VerticalCurvedList"/>
    <dgm:cxn modelId="{A9080816-296C-43C9-9DAF-E2FFFAA8D9DA}" type="presParOf" srcId="{154536C7-2E7B-444D-B0A4-3AF7DB85DBE0}" destId="{F30D2766-4BF4-4A0A-925F-1B48752AE40E}" srcOrd="5" destOrd="0" presId="urn:microsoft.com/office/officeart/2008/layout/VerticalCurvedList"/>
    <dgm:cxn modelId="{40FA6810-B6D6-4332-A299-1803FA45518D}" type="presParOf" srcId="{154536C7-2E7B-444D-B0A4-3AF7DB85DBE0}" destId="{D4876011-8E23-4FC1-899F-95ADD2DBB38E}" srcOrd="6" destOrd="0" presId="urn:microsoft.com/office/officeart/2008/layout/VerticalCurvedList"/>
    <dgm:cxn modelId="{4462D321-D57D-4D2A-AE3B-5F7D0A76F39C}" type="presParOf" srcId="{D4876011-8E23-4FC1-899F-95ADD2DBB38E}" destId="{072B749F-E21D-47AF-B2AE-BC48A1AF97F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1A4E5-17C6-4E72-AF9C-1246D6A2A2D8}">
      <dsp:nvSpPr>
        <dsp:cNvPr id="0" name=""/>
        <dsp:cNvSpPr/>
      </dsp:nvSpPr>
      <dsp:spPr>
        <a:xfrm rot="10800000">
          <a:off x="1655404" y="1134"/>
          <a:ext cx="5350774" cy="12306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666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Детям для ориентирования в дорожной среде</a:t>
          </a:r>
        </a:p>
      </dsp:txBody>
      <dsp:txXfrm rot="10800000">
        <a:off x="1963057" y="1134"/>
        <a:ext cx="5043121" cy="1230613"/>
      </dsp:txXfrm>
    </dsp:sp>
    <dsp:sp modelId="{3BC4A373-BE6D-4D69-A4E8-A0F17FF38850}">
      <dsp:nvSpPr>
        <dsp:cNvPr id="0" name=""/>
        <dsp:cNvSpPr/>
      </dsp:nvSpPr>
      <dsp:spPr>
        <a:xfrm>
          <a:off x="1040098" y="1134"/>
          <a:ext cx="1230613" cy="123061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7381A8-D2F5-4924-B306-9E95817AD53C}">
      <dsp:nvSpPr>
        <dsp:cNvPr id="0" name=""/>
        <dsp:cNvSpPr/>
      </dsp:nvSpPr>
      <dsp:spPr>
        <a:xfrm rot="10800000">
          <a:off x="1655404" y="1599094"/>
          <a:ext cx="5350774" cy="12306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666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Родителям</a:t>
          </a:r>
        </a:p>
      </dsp:txBody>
      <dsp:txXfrm rot="10800000">
        <a:off x="1963057" y="1599094"/>
        <a:ext cx="5043121" cy="1230613"/>
      </dsp:txXfrm>
    </dsp:sp>
    <dsp:sp modelId="{77093D2B-AFD5-4B5F-9954-78DA097C8465}">
      <dsp:nvSpPr>
        <dsp:cNvPr id="0" name=""/>
        <dsp:cNvSpPr/>
      </dsp:nvSpPr>
      <dsp:spPr>
        <a:xfrm>
          <a:off x="1040098" y="1599094"/>
          <a:ext cx="1230613" cy="123061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79A313-2C73-49C2-9FEE-8D0983B408D9}">
      <dsp:nvSpPr>
        <dsp:cNvPr id="0" name=""/>
        <dsp:cNvSpPr/>
      </dsp:nvSpPr>
      <dsp:spPr>
        <a:xfrm rot="10800000">
          <a:off x="1655404" y="3197055"/>
          <a:ext cx="5350774" cy="12306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666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Педагогам</a:t>
          </a:r>
        </a:p>
      </dsp:txBody>
      <dsp:txXfrm rot="10800000">
        <a:off x="1963057" y="3197055"/>
        <a:ext cx="5043121" cy="1230613"/>
      </dsp:txXfrm>
    </dsp:sp>
    <dsp:sp modelId="{A04D30B9-9849-41F7-B273-30C691F79588}">
      <dsp:nvSpPr>
        <dsp:cNvPr id="0" name=""/>
        <dsp:cNvSpPr/>
      </dsp:nvSpPr>
      <dsp:spPr>
        <a:xfrm>
          <a:off x="1119608" y="3142600"/>
          <a:ext cx="1230613" cy="1230613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/>
          <a:stretch>
            <a:fillRect l="-151000" r="-15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822F4-5F23-4177-B590-4579F59AD613}">
      <dsp:nvSpPr>
        <dsp:cNvPr id="0" name=""/>
        <dsp:cNvSpPr/>
      </dsp:nvSpPr>
      <dsp:spPr>
        <a:xfrm>
          <a:off x="0" y="696933"/>
          <a:ext cx="9000436" cy="12168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>
                  <a:lumMod val="85000"/>
                  <a:lumOff val="15000"/>
                </a:schemeClr>
              </a:solidFill>
            </a:rPr>
            <a:t>Повысить безопасность передвижения ребёнка в школу и обратно</a:t>
          </a:r>
        </a:p>
      </dsp:txBody>
      <dsp:txXfrm>
        <a:off x="59399" y="756332"/>
        <a:ext cx="8881638" cy="1098002"/>
      </dsp:txXfrm>
    </dsp:sp>
    <dsp:sp modelId="{4D2346E3-FCB9-4C1F-BA4E-4341AD8ED776}">
      <dsp:nvSpPr>
        <dsp:cNvPr id="0" name=""/>
        <dsp:cNvSpPr/>
      </dsp:nvSpPr>
      <dsp:spPr>
        <a:xfrm>
          <a:off x="0" y="2100933"/>
          <a:ext cx="9000436" cy="12168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>
                  <a:lumMod val="85000"/>
                  <a:lumOff val="15000"/>
                </a:schemeClr>
              </a:solidFill>
            </a:rPr>
            <a:t>Научить ребёнка ориентироваться в дорожной обстановке</a:t>
          </a:r>
        </a:p>
      </dsp:txBody>
      <dsp:txXfrm>
        <a:off x="59399" y="2160332"/>
        <a:ext cx="8881638" cy="1098002"/>
      </dsp:txXfrm>
    </dsp:sp>
    <dsp:sp modelId="{E9E67672-D579-4D2C-B95E-3C08811633DF}">
      <dsp:nvSpPr>
        <dsp:cNvPr id="0" name=""/>
        <dsp:cNvSpPr/>
      </dsp:nvSpPr>
      <dsp:spPr>
        <a:xfrm>
          <a:off x="0" y="3504933"/>
          <a:ext cx="9000436" cy="12168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>
                  <a:lumMod val="85000"/>
                  <a:lumOff val="15000"/>
                </a:schemeClr>
              </a:solidFill>
            </a:rPr>
            <a:t>Предотвратить возможные опасные ситуации</a:t>
          </a:r>
        </a:p>
      </dsp:txBody>
      <dsp:txXfrm>
        <a:off x="59399" y="3564332"/>
        <a:ext cx="8881638" cy="1098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92FB8-8071-42C8-81D4-BD7DDCADEACD}">
      <dsp:nvSpPr>
        <dsp:cNvPr id="0" name=""/>
        <dsp:cNvSpPr/>
      </dsp:nvSpPr>
      <dsp:spPr>
        <a:xfrm>
          <a:off x="0" y="382820"/>
          <a:ext cx="761447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D4E301-4F6E-49E7-A309-66316465A879}">
      <dsp:nvSpPr>
        <dsp:cNvPr id="0" name=""/>
        <dsp:cNvSpPr/>
      </dsp:nvSpPr>
      <dsp:spPr>
        <a:xfrm>
          <a:off x="334168" y="88184"/>
          <a:ext cx="6973041" cy="613293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66" tIns="0" rIns="201466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>
                  <a:lumMod val="85000"/>
                  <a:lumOff val="15000"/>
                </a:schemeClr>
              </a:solidFill>
            </a:rPr>
            <a:t>Все здания и сооружения с названиями </a:t>
          </a:r>
        </a:p>
      </dsp:txBody>
      <dsp:txXfrm>
        <a:off x="364106" y="118122"/>
        <a:ext cx="6913165" cy="553417"/>
      </dsp:txXfrm>
    </dsp:sp>
    <dsp:sp modelId="{F2A007FC-D5D3-40A6-9AA8-C70832DA5E8F}">
      <dsp:nvSpPr>
        <dsp:cNvPr id="0" name=""/>
        <dsp:cNvSpPr/>
      </dsp:nvSpPr>
      <dsp:spPr>
        <a:xfrm>
          <a:off x="0" y="1952299"/>
          <a:ext cx="761447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64498C-E771-4B8D-B0CE-9F4FAB7BAF54}">
      <dsp:nvSpPr>
        <dsp:cNvPr id="0" name=""/>
        <dsp:cNvSpPr/>
      </dsp:nvSpPr>
      <dsp:spPr>
        <a:xfrm>
          <a:off x="1046023" y="957712"/>
          <a:ext cx="6184608" cy="1236839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66" tIns="0" rIns="2014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Все пересечения проезжей части дороги, тротуары, дорожные знаки, светофоры, пешеходные и переходы </a:t>
          </a:r>
          <a:endParaRPr lang="ru-RU" sz="2400" kern="1200" dirty="0"/>
        </a:p>
      </dsp:txBody>
      <dsp:txXfrm>
        <a:off x="1106401" y="1018090"/>
        <a:ext cx="6063852" cy="1116083"/>
      </dsp:txXfrm>
    </dsp:sp>
    <dsp:sp modelId="{0E76670C-2BFA-4F8F-9D01-B3299E9AF580}">
      <dsp:nvSpPr>
        <dsp:cNvPr id="0" name=""/>
        <dsp:cNvSpPr/>
      </dsp:nvSpPr>
      <dsp:spPr>
        <a:xfrm>
          <a:off x="0" y="2904859"/>
          <a:ext cx="761447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33A40-C19D-4804-848A-1623BF2172D7}">
      <dsp:nvSpPr>
        <dsp:cNvPr id="0" name=""/>
        <dsp:cNvSpPr/>
      </dsp:nvSpPr>
      <dsp:spPr>
        <a:xfrm>
          <a:off x="1377025" y="2638381"/>
          <a:ext cx="5330134" cy="61992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66" tIns="0" rIns="201466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>
                  <a:lumMod val="85000"/>
                  <a:lumOff val="15000"/>
                </a:schemeClr>
              </a:solidFill>
            </a:rPr>
            <a:t>Дом и здание школы</a:t>
          </a:r>
        </a:p>
      </dsp:txBody>
      <dsp:txXfrm>
        <a:off x="1407287" y="2668643"/>
        <a:ext cx="5269610" cy="559396"/>
      </dsp:txXfrm>
    </dsp:sp>
    <dsp:sp modelId="{0D2CAE9E-FD09-4CBE-A212-051BEBDBB83E}">
      <dsp:nvSpPr>
        <dsp:cNvPr id="0" name=""/>
        <dsp:cNvSpPr/>
      </dsp:nvSpPr>
      <dsp:spPr>
        <a:xfrm>
          <a:off x="0" y="3857419"/>
          <a:ext cx="761447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B0F199-2401-4A6A-A48A-74B952C3BAF8}">
      <dsp:nvSpPr>
        <dsp:cNvPr id="0" name=""/>
        <dsp:cNvSpPr/>
      </dsp:nvSpPr>
      <dsp:spPr>
        <a:xfrm>
          <a:off x="1367697" y="3582249"/>
          <a:ext cx="5330134" cy="61992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66" tIns="0" rIns="20146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solidFill>
                <a:schemeClr val="tx1">
                  <a:lumMod val="85000"/>
                  <a:lumOff val="15000"/>
                </a:schemeClr>
              </a:solidFill>
            </a:rPr>
            <a:t>Названия улиц</a:t>
          </a:r>
        </a:p>
      </dsp:txBody>
      <dsp:txXfrm>
        <a:off x="1397959" y="3612511"/>
        <a:ext cx="5269610" cy="559396"/>
      </dsp:txXfrm>
    </dsp:sp>
    <dsp:sp modelId="{A9AADBFF-7A78-4828-9B2D-483DBA8556B4}">
      <dsp:nvSpPr>
        <dsp:cNvPr id="0" name=""/>
        <dsp:cNvSpPr/>
      </dsp:nvSpPr>
      <dsp:spPr>
        <a:xfrm>
          <a:off x="0" y="4809979"/>
          <a:ext cx="761447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E465E4-55E0-4A52-A1D2-D3E9C04BD2BA}">
      <dsp:nvSpPr>
        <dsp:cNvPr id="0" name=""/>
        <dsp:cNvSpPr/>
      </dsp:nvSpPr>
      <dsp:spPr>
        <a:xfrm>
          <a:off x="1349095" y="4513261"/>
          <a:ext cx="5330134" cy="61992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66" tIns="0" rIns="201466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tx1">
                  <a:lumMod val="85000"/>
                  <a:lumOff val="15000"/>
                </a:schemeClr>
              </a:solidFill>
            </a:rPr>
            <a:t>Телефоны для экстренной связи</a:t>
          </a:r>
        </a:p>
      </dsp:txBody>
      <dsp:txXfrm>
        <a:off x="1379357" y="4543523"/>
        <a:ext cx="5269610" cy="559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B477ED-899C-4DB2-A8C8-47633EFEAE69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76A5E6-CB24-4827-A31C-9261F1CD717C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0213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Научить слышать звуки приближающегося автомобиля</a:t>
          </a:r>
        </a:p>
      </dsp:txBody>
      <dsp:txXfrm>
        <a:off x="752110" y="541866"/>
        <a:ext cx="7301111" cy="1083733"/>
      </dsp:txXfrm>
    </dsp:sp>
    <dsp:sp modelId="{F961D93B-A97C-4649-8040-92002FF06F8F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ECB158C-390C-48E3-80AA-D541F6D0CEDF}">
      <dsp:nvSpPr>
        <dsp:cNvPr id="0" name=""/>
        <dsp:cNvSpPr/>
      </dsp:nvSpPr>
      <dsp:spPr>
        <a:xfrm>
          <a:off x="1146048" y="2167466"/>
          <a:ext cx="6907174" cy="1083733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0213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Привить навыки определения возможной опасности</a:t>
          </a:r>
        </a:p>
      </dsp:txBody>
      <dsp:txXfrm>
        <a:off x="1146048" y="2167466"/>
        <a:ext cx="6907174" cy="1083733"/>
      </dsp:txXfrm>
    </dsp:sp>
    <dsp:sp modelId="{8C764782-622E-448E-BA75-875FEADF8778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10000" r="-10000"/>
          </a:stretch>
        </a:blip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30D2766-4BF4-4A0A-925F-1B48752AE40E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0213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Объяснить опасность отвлекающих внимание предметов: телефона, наушников т.д.</a:t>
          </a:r>
        </a:p>
      </dsp:txBody>
      <dsp:txXfrm>
        <a:off x="752110" y="3793066"/>
        <a:ext cx="7301111" cy="1083733"/>
      </dsp:txXfrm>
    </dsp:sp>
    <dsp:sp modelId="{072B749F-E21D-47AF-B2AE-BC48A1AF97FE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5000" r="-5000"/>
          </a:stretch>
        </a:blip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38A2F-C932-4CE5-BA34-14BB282A3029}" type="datetimeFigureOut">
              <a:rPr lang="ru-RU" smtClean="0"/>
              <a:t>09.04.2022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480D-583B-4E76-A058-A4355FB99E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93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AA7E0-FF19-4D95-BDE8-532AA74E9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01CE17-9584-4E39-8703-3D09E984F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003581-EBF6-4E4F-9A6A-90894EBA9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CF9A5-C8A7-4067-A110-3AA9918F9B22}" type="datetime1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795346-BEA5-49EA-A88B-5046D9055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A35B58-1CB9-4104-9CF1-26D01108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07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E63C4-DBA7-4B54-8D90-F9A3FB1C1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E04CA8-EDA2-45EC-A17C-90AEB2000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6BB722-D928-488E-805A-5696DC225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079F-8C36-45E1-930C-B64BCC812855}" type="datetime1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F60037-F440-4023-961D-898689D33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B34C27-1B3C-40D2-9761-1FE083338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88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6F7F8-EA5F-4A56-B614-9FB2B857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9DDDA8-A11E-418D-86C6-F67BB3495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64503-AFFE-4103-98B9-6FAA6E4C4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6327-ED36-448A-9D91-1CB57E54FE8D}" type="datetime1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E5BEA0-D5DD-4810-B67D-0EC835216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7E760D-6392-4E04-B863-A120624C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22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C02D0-EA2F-461A-8A2A-2521E7936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B5AC97-22CD-481A-8176-E348AC8C5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A25225-E798-40AE-A700-A9B30C97A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9D2C75-386C-497F-A7ED-5BB24D58F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9F43-10A0-4DAC-AA00-12076C903D84}" type="datetime1">
              <a:rPr lang="ru-RU" smtClean="0"/>
              <a:t>09.04.2022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9FDD78-5DD6-4C2A-B95F-8E12A87BA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1FFE14-2FF6-4959-ABB8-0583DB5A2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54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F03808-0298-484B-951F-CC528368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08B0A3-3DF7-457A-B390-26169CC97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19A2C9-1A50-4BF8-8FB2-BE631AD42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56160-7BF5-4386-B8B1-36EC83D04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C847771-470C-4ED3-9D64-3AB130CE63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2AA454-5509-498D-903E-4EBA81F7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B79A5-3E9E-460D-A879-7189FB1B8A5A}" type="datetime1">
              <a:rPr lang="ru-RU" smtClean="0"/>
              <a:t>09.04.2022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514625-F917-4E2B-88D0-5319E198D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04D6C10-B6DC-44E1-BE03-DC0E4332B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02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697B2E-F9DE-4DD8-BEF2-1DECFDEF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433C15-01D7-41FD-8292-241EFAEC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B4E9-BF35-41FC-9603-787AB35E200A}" type="datetime1">
              <a:rPr lang="ru-RU" smtClean="0"/>
              <a:t>09.04.2022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C5C687B-E686-4BD0-8FAD-540CB442C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982ED1-5631-446A-BF13-8B319C525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49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73BF154-BD59-47AA-97DF-259A1766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A6AE5-F4DB-40AB-807F-FF6A1FEAB862}" type="datetime1">
              <a:rPr lang="ru-RU" smtClean="0"/>
              <a:t>09.04.2022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F1843C-9864-4BEA-B2FF-978DB82A4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465CC9-3DDB-484A-B27D-AE163F5F2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550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5C2BB-E5D0-43A5-A195-4850A7556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9D8CEF-0501-4ECB-91E6-F969621D2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597641-888D-45D5-8B53-CA0777641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7CB56C-4D0F-4C25-8B0D-F9A2A82AD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4074-936E-4922-82EB-DAC4F4723DEC}" type="datetime1">
              <a:rPr lang="ru-RU" smtClean="0"/>
              <a:t>09.04.2022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B64043-BAE7-4DC9-9289-299C9D60C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FF8553-8041-4DB9-B74F-F0D7C65BA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1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D7366-2187-40B0-8E8D-4A9970F79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F6E47E-756E-492E-BAF6-4E4D42E33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A6E757-6961-42B0-8785-32C632FA1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5C7510-2675-4AF4-946A-B0016E44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67A48-74F9-4111-B576-2FCAB2D9C900}" type="datetime1">
              <a:rPr lang="ru-RU" smtClean="0"/>
              <a:t>09.04.2022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D108D5-29D8-431F-86A9-50B6597D2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84034A-7B29-4338-AC53-AF1309E91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7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4C4D1-918E-4CC3-B8D0-B43F55A4F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ECA1EA-4D34-48A7-89DD-6ABAC05130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8A756D-E94B-4089-9F3D-D21C295F3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EB65-0869-49B3-9E72-C26CD8294B47}" type="datetime1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AD5C75-11E8-4CE4-B5E2-AAD8D002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5171EB-92BC-4D5A-A074-48B3C3AAA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94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F83315-1BFB-44FA-B9C6-36102A8DAD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795090-7CB6-4A2F-BC50-D3B6D2BED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EE3649-E50D-4BD2-9CB9-BB9E649F6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5CCAB-E0C3-4F89-A809-5563A8336FF2}" type="datetime1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F6F0E1-C204-49EA-8409-E9064423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BA8275-53C3-42D6-946F-59529D175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66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622C5-FB3F-4D12-B9D8-BF55D0F5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CA776-AD60-40A8-8FE7-41C251D83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9A14EC-9558-43CC-BC42-1D43F62A81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E40F1-11E9-41CE-B185-CE80FFA76B11}" type="datetime1">
              <a:rPr lang="ru-RU" smtClean="0"/>
              <a:t>09.04.2022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03E445-E96F-4238-A8CC-351B548F80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340FF4-EA4D-4855-A326-E4A697D8B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4F1B9-E733-41BC-BFF7-804F40C88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86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ru.stackoverflow.com/questions/564281/%D0%9F%D0%BE%D0%B7%D0%B8%D1%86%D0%B8%D0%BE%D0%BD%D0%B8%D1%80%D0%BE%D0%B2%D0%B0%D0%BD%D0%B8%D0%B5-%D1%8D%D0%BB%D0%B5%D0%BC%D0%B5%D0%BD%D1%82%D0%BE%D0%B2-%D1%80%D0%B0%D0%BC%D0%BA%D0%B0-%D0%B8-%D1%8D%D0%BB%D0%B5%D0%BC%D0%B5%D0%BD%D1%82-%D0%B2-%D0%BD%D0%B5%D0%B9-%D0%BD%D0%B0-%D1%81%D1%82%D1%80%D0%B0%D0%BD%D0%B8%D1%86%D0%B5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s://pixabay.com/ru/%D1%84%D0%BE%D1%82%D0%BE%D1%80%D0%B0%D0%BC%D0%BA%D0%B0-%D1%81%D0%BF%D0%B5%D0%BA%D1%82%D1%80-%D1%8F%D1%80%D0%BA%D0%B8%D0%B9-1698482/" TargetMode="External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7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u/%D0%BA%D0%B0%D0%B4%D1%80-%D0%BD%D0%B0%D0%B1%D1%80%D0%BE%D1%81%D0%BA%D0%B8-%D1%80%D0%B0%D0%BC%D0%BA%D0%B0-%D1%80%D0%B8%D1%81%D1%83%D0%BD%D0%BA%D0%B0-2086278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u/%D1%84%D0%BE%D1%82%D0%BE%D1%80%D0%B0%D0%BC%D0%BA%D0%B0-%D1%81%D0%BF%D0%B5%D0%BA%D1%82%D1%80-%D1%8F%D1%80%D0%BA%D0%B8%D0%B9-169848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8B413E-9E03-4694-8C9D-DBDF43B50D6D}"/>
              </a:ext>
            </a:extLst>
          </p:cNvPr>
          <p:cNvSpPr/>
          <p:nvPr/>
        </p:nvSpPr>
        <p:spPr>
          <a:xfrm>
            <a:off x="1637305" y="398479"/>
            <a:ext cx="863217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Безопасный маршрут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708E0D-3D8D-48FD-A308-582406288C84}"/>
              </a:ext>
            </a:extLst>
          </p:cNvPr>
          <p:cNvSpPr/>
          <p:nvPr/>
        </p:nvSpPr>
        <p:spPr>
          <a:xfrm>
            <a:off x="2021006" y="5248354"/>
            <a:ext cx="81499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«ДОМ-ШКОЛА-ДОМ»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2FA856-B617-47C6-8DF2-079789EC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40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AC4173-8942-4CB9-857C-7F6B43388C21}"/>
              </a:ext>
            </a:extLst>
          </p:cNvPr>
          <p:cNvSpPr txBox="1"/>
          <p:nvPr/>
        </p:nvSpPr>
        <p:spPr>
          <a:xfrm>
            <a:off x="2602395" y="565528"/>
            <a:ext cx="6987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ahnschrift SemiBold SemiConden" panose="020B0502040204020203" pitchFamily="34" charset="0"/>
              </a:rPr>
              <a:t>Кому необходим маршрут  «</a:t>
            </a:r>
            <a:r>
              <a:rPr lang="ru-RU" sz="2400" dirty="0">
                <a:latin typeface="Bahnschrift SemiBold SemiConden" panose="020B0502040204020203" pitchFamily="34" charset="0"/>
              </a:rPr>
              <a:t>ДОМ-ШКОЛА-ДОМ</a:t>
            </a:r>
            <a:r>
              <a:rPr lang="ru-RU" sz="2800" dirty="0">
                <a:latin typeface="Bahnschrift SemiBold SemiConden" panose="020B0502040204020203" pitchFamily="34" charset="0"/>
              </a:rPr>
              <a:t>»?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7253F4D-D3EF-4D1A-AE63-0960BF66D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5570362"/>
              </p:ext>
            </p:extLst>
          </p:nvPr>
        </p:nvGraphicFramePr>
        <p:xfrm>
          <a:off x="2032000" y="1709530"/>
          <a:ext cx="8046278" cy="4428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7FFF8B-ABE7-4396-8953-C9D8BCA6A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331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чи.Ру">
            <a:extLst>
              <a:ext uri="{FF2B5EF4-FFF2-40B4-BE49-F238E27FC236}">
                <a16:creationId xmlns:a16="http://schemas.microsoft.com/office/drawing/2014/main" id="{DD4E1AD0-7ADF-479A-B744-CBD77CA07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4" t="2667" r="13668"/>
          <a:stretch/>
        </p:blipFill>
        <p:spPr bwMode="auto">
          <a:xfrm>
            <a:off x="9531627" y="2488442"/>
            <a:ext cx="1967947" cy="305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0BABE50-B550-41F6-AA88-27CF3846B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8F9F6E-62B7-4BF1-BD9F-A9F6632F9BE3}"/>
              </a:ext>
            </a:extLst>
          </p:cNvPr>
          <p:cNvSpPr txBox="1"/>
          <p:nvPr/>
        </p:nvSpPr>
        <p:spPr>
          <a:xfrm>
            <a:off x="2207626" y="506441"/>
            <a:ext cx="8513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Bahnschrift SemiBold SemiConden" panose="020B0502040204020203" pitchFamily="34" charset="0"/>
              </a:rPr>
              <a:t>Маршрут  «ДОМ-ШКОЛА-ДОМ» поможет: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B1171E6-ADF1-4B11-BEC0-ABFDC5D7DA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317668"/>
              </p:ext>
            </p:extLst>
          </p:nvPr>
        </p:nvGraphicFramePr>
        <p:xfrm>
          <a:off x="531191" y="972193"/>
          <a:ext cx="90004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7454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A0F20FC-BCA5-4B06-9D8F-803D5D8C0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4</a:t>
            </a:fld>
            <a:endParaRPr lang="ru-RU"/>
          </a:p>
        </p:txBody>
      </p:sp>
      <p:pic>
        <p:nvPicPr>
          <p:cNvPr id="2052" name="Picture 4" descr="Дневник 1-11 класс, обложка VIVELLA, кожзам (лайт), термотиснение,  BRAUBERG, черный - купить на cайте ОФИСМАГ. Недорого, доставка.">
            <a:extLst>
              <a:ext uri="{FF2B5EF4-FFF2-40B4-BE49-F238E27FC236}">
                <a16:creationId xmlns:a16="http://schemas.microsoft.com/office/drawing/2014/main" id="{189C1AFA-B0F2-4BC4-B9C6-96F016B42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0" r="1352" b="18718"/>
          <a:stretch/>
        </p:blipFill>
        <p:spPr bwMode="auto">
          <a:xfrm>
            <a:off x="3220279" y="1093304"/>
            <a:ext cx="8321324" cy="533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C87132-13D5-4D53-A4EB-C07DF8A8DF21}"/>
              </a:ext>
            </a:extLst>
          </p:cNvPr>
          <p:cNvSpPr/>
          <p:nvPr/>
        </p:nvSpPr>
        <p:spPr>
          <a:xfrm rot="19224979">
            <a:off x="3059966" y="2886462"/>
            <a:ext cx="4835170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или последняя</a:t>
            </a:r>
          </a:p>
          <a:p>
            <a:pPr algn="ctr"/>
            <a:r>
              <a:rPr lang="ru-RU" sz="28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страница дневника, </a:t>
            </a:r>
          </a:p>
          <a:p>
            <a:pPr algn="ctr"/>
            <a:r>
              <a:rPr lang="ru-RU" sz="28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он будет с ребёнком </a:t>
            </a:r>
          </a:p>
          <a:p>
            <a:pPr algn="ctr"/>
            <a:r>
              <a:rPr lang="ru-RU" sz="28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целый учебный год.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789392-0189-4FA6-AC32-72AF061777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7" t="3777" r="11620"/>
          <a:stretch/>
        </p:blipFill>
        <p:spPr>
          <a:xfrm>
            <a:off x="930864" y="1893552"/>
            <a:ext cx="2012675" cy="41410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3B4B7B-11BD-4A57-B71C-6D073765BAD0}"/>
              </a:ext>
            </a:extLst>
          </p:cNvPr>
          <p:cNvSpPr txBox="1"/>
          <p:nvPr/>
        </p:nvSpPr>
        <p:spPr>
          <a:xfrm>
            <a:off x="263387" y="186085"/>
            <a:ext cx="11665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SemiBold SemiConden" panose="020B0502040204020203" pitchFamily="34" charset="0"/>
              </a:rPr>
              <a:t>Где должен быть размещён </a:t>
            </a:r>
          </a:p>
          <a:p>
            <a:pPr algn="ctr"/>
            <a:r>
              <a:rPr lang="ru-RU" sz="3200" dirty="0">
                <a:latin typeface="Bahnschrift SemiBold SemiConden" panose="020B0502040204020203" pitchFamily="34" charset="0"/>
              </a:rPr>
              <a:t>безопасный маршрут  «ДОМ-ШКОЛА-ДОМ»? </a:t>
            </a:r>
          </a:p>
        </p:txBody>
      </p:sp>
    </p:spTree>
    <p:extLst>
      <p:ext uri="{BB962C8B-B14F-4D97-AF65-F5344CB8AC3E}">
        <p14:creationId xmlns:p14="http://schemas.microsoft.com/office/powerpoint/2010/main" val="315150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3432346-F5F7-4BBB-9E5A-C24DE04A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5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BAC47A-4BEE-4DAA-B1E1-77A66BAF1CAC}"/>
              </a:ext>
            </a:extLst>
          </p:cNvPr>
          <p:cNvSpPr txBox="1"/>
          <p:nvPr/>
        </p:nvSpPr>
        <p:spPr>
          <a:xfrm>
            <a:off x="2305880" y="136525"/>
            <a:ext cx="80092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SemiBold SemiConden" panose="020B0502040204020203" pitchFamily="34" charset="0"/>
              </a:rPr>
              <a:t>Что должно быть отражено в схеме безопасного маршрута «ДОМ-ШКОЛА-ДОМ»?</a:t>
            </a:r>
          </a:p>
        </p:txBody>
      </p:sp>
      <p:graphicFrame>
        <p:nvGraphicFramePr>
          <p:cNvPr id="28" name="Схема 27">
            <a:extLst>
              <a:ext uri="{FF2B5EF4-FFF2-40B4-BE49-F238E27FC236}">
                <a16:creationId xmlns:a16="http://schemas.microsoft.com/office/drawing/2014/main" id="{81036F39-0C76-46B9-A2C3-916868AFA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948710"/>
              </p:ext>
            </p:extLst>
          </p:nvPr>
        </p:nvGraphicFramePr>
        <p:xfrm>
          <a:off x="4064000" y="1302808"/>
          <a:ext cx="76144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8280BF5-41CD-4F15-ABA9-237B9233FF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75" y="2037342"/>
            <a:ext cx="4788696" cy="4431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913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titled">
            <a:extLst>
              <a:ext uri="{FF2B5EF4-FFF2-40B4-BE49-F238E27FC236}">
                <a16:creationId xmlns:a16="http://schemas.microsoft.com/office/drawing/2014/main" id="{406AECE6-AA66-48D7-963D-760C567BF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535" y="707682"/>
            <a:ext cx="1415086" cy="5442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5A9749-484E-47BB-9901-10D17E8D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6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C234FE-C33C-44F9-9EBC-A9590C4CF1BC}"/>
              </a:ext>
            </a:extLst>
          </p:cNvPr>
          <p:cNvSpPr txBox="1"/>
          <p:nvPr/>
        </p:nvSpPr>
        <p:spPr>
          <a:xfrm>
            <a:off x="1630510" y="220876"/>
            <a:ext cx="8930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SemiBold SemiConden" panose="020B0502040204020203" pitchFamily="34" charset="0"/>
              </a:rPr>
              <a:t>Создаём безопасный маршрут «ДОМ-ШКОЛА-ДОМ»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7DAB00-2C93-4E84-9F64-BEDA92FB4F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14" y="1148237"/>
            <a:ext cx="2644411" cy="179092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7FCB72E-055B-4278-B554-E09572375596}"/>
              </a:ext>
            </a:extLst>
          </p:cNvPr>
          <p:cNvSpPr/>
          <p:nvPr/>
        </p:nvSpPr>
        <p:spPr>
          <a:xfrm>
            <a:off x="3293746" y="727144"/>
            <a:ext cx="65913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Зарисовка (черновик)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0ECA21-3218-406C-A954-8AF346633253}"/>
              </a:ext>
            </a:extLst>
          </p:cNvPr>
          <p:cNvSpPr txBox="1"/>
          <p:nvPr/>
        </p:nvSpPr>
        <p:spPr>
          <a:xfrm>
            <a:off x="3293746" y="1650474"/>
            <a:ext cx="753331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На листе бумаги родитель вместе с ребёнком изображает:</a:t>
            </a:r>
          </a:p>
          <a:p>
            <a:pPr marL="742950" lvl="1" indent="-285750">
              <a:buBlip>
                <a:blip r:embed="rId5">
                  <a:extLst>
                    <a:ext uri="{96DAC541-7B7A-43D3-8B79-37D633B846F1}">
                      <asvg:svgBlip xmlns:asvg="http://schemas.microsoft.com/office/drawing/2016/SVG/main" xmlns="" r:embed="rId6"/>
                    </a:ext>
                  </a:extLst>
                </a:blip>
              </a:buBlip>
            </a:pPr>
            <a:r>
              <a:rPr lang="ru-RU" sz="2400" dirty="0"/>
              <a:t>дома, </a:t>
            </a:r>
          </a:p>
          <a:p>
            <a:pPr marL="742950" lvl="1" indent="-285750">
              <a:buBlip>
                <a:blip r:embed="rId5">
                  <a:extLst>
                    <a:ext uri="{96DAC541-7B7A-43D3-8B79-37D633B846F1}">
                      <asvg:svgBlip xmlns:asvg="http://schemas.microsoft.com/office/drawing/2016/SVG/main" xmlns="" r:embed="rId6"/>
                    </a:ext>
                  </a:extLst>
                </a:blip>
              </a:buBlip>
            </a:pPr>
            <a:r>
              <a:rPr lang="ru-RU" sz="2400" dirty="0"/>
              <a:t>светофоры, </a:t>
            </a:r>
          </a:p>
          <a:p>
            <a:pPr marL="742950" lvl="1" indent="-285750">
              <a:buBlip>
                <a:blip r:embed="rId5">
                  <a:extLst>
                    <a:ext uri="{96DAC541-7B7A-43D3-8B79-37D633B846F1}">
                      <asvg:svgBlip xmlns:asvg="http://schemas.microsoft.com/office/drawing/2016/SVG/main" xmlns="" r:embed="rId6"/>
                    </a:ext>
                  </a:extLst>
                </a:blip>
              </a:buBlip>
            </a:pPr>
            <a:r>
              <a:rPr lang="ru-RU" sz="2400" dirty="0"/>
              <a:t>дорожные знаки, </a:t>
            </a:r>
          </a:p>
          <a:p>
            <a:pPr marL="742950" lvl="1" indent="-285750">
              <a:buBlip>
                <a:blip r:embed="rId5">
                  <a:extLst>
                    <a:ext uri="{96DAC541-7B7A-43D3-8B79-37D633B846F1}">
                      <asvg:svgBlip xmlns:asvg="http://schemas.microsoft.com/office/drawing/2016/SVG/main" xmlns="" r:embed="rId6"/>
                    </a:ext>
                  </a:extLst>
                </a:blip>
              </a:buBlip>
            </a:pPr>
            <a:r>
              <a:rPr lang="ru-RU" sz="2400" dirty="0"/>
              <a:t>тротуары,</a:t>
            </a:r>
          </a:p>
          <a:p>
            <a:pPr marL="742950" lvl="1" indent="-285750">
              <a:buBlip>
                <a:blip r:embed="rId5">
                  <a:extLst>
                    <a:ext uri="{96DAC541-7B7A-43D3-8B79-37D633B846F1}">
                      <asvg:svgBlip xmlns:asvg="http://schemas.microsoft.com/office/drawing/2016/SVG/main" xmlns="" r:embed="rId6"/>
                    </a:ext>
                  </a:extLst>
                </a:blip>
              </a:buBlip>
            </a:pPr>
            <a:r>
              <a:rPr lang="ru-RU" sz="2400" dirty="0"/>
              <a:t>другие объекты, встречающиеся на пути в школу.</a:t>
            </a:r>
          </a:p>
          <a:p>
            <a:endParaRPr lang="ru-RU" dirty="0"/>
          </a:p>
          <a:p>
            <a:r>
              <a:rPr lang="ru-RU" dirty="0"/>
              <a:t>                            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4CF00E-B8BF-4805-9C3C-DAB87C1E7A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379" y="3899300"/>
            <a:ext cx="3440025" cy="22933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957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5A9749-484E-47BB-9901-10D17E8D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C234FE-C33C-44F9-9EBC-A9590C4CF1BC}"/>
              </a:ext>
            </a:extLst>
          </p:cNvPr>
          <p:cNvSpPr txBox="1"/>
          <p:nvPr/>
        </p:nvSpPr>
        <p:spPr>
          <a:xfrm>
            <a:off x="1384183" y="136525"/>
            <a:ext cx="8930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SemiBold SemiConden" panose="020B0502040204020203" pitchFamily="34" charset="0"/>
              </a:rPr>
              <a:t>Создаём безопасный маршрут «ДОМ-ШКОЛА-ДОМ»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98CF52-BF23-465E-B9C9-FC9A587790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24827"/>
            <a:ext cx="2644411" cy="179092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8DA105-9B50-4DEC-9172-970B2B3F0DA9}"/>
              </a:ext>
            </a:extLst>
          </p:cNvPr>
          <p:cNvSpPr/>
          <p:nvPr/>
        </p:nvSpPr>
        <p:spPr>
          <a:xfrm>
            <a:off x="4316504" y="746078"/>
            <a:ext cx="3027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Проверка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D813CE9-9567-4515-A43D-BB89A5D3CF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35" t="1768"/>
          <a:stretch/>
        </p:blipFill>
        <p:spPr>
          <a:xfrm>
            <a:off x="8321168" y="2183743"/>
            <a:ext cx="3845454" cy="3321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2FBD14-ACD3-43D2-9131-51648F40DF29}"/>
              </a:ext>
            </a:extLst>
          </p:cNvPr>
          <p:cNvSpPr txBox="1"/>
          <p:nvPr/>
        </p:nvSpPr>
        <p:spPr>
          <a:xfrm>
            <a:off x="2519242" y="1905652"/>
            <a:ext cx="6660859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Взяв черновик, необходимо пройти по составленному маршруту, обсудив места, требующие повышенного внимания.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2000" dirty="0"/>
              <a:t>В реальном времени ребёнок сравнивает расположение зданий, светофоров, тротуаров и других ориентиров, указанных в черновике.</a:t>
            </a:r>
          </a:p>
        </p:txBody>
      </p:sp>
      <p:pic>
        <p:nvPicPr>
          <p:cNvPr id="2050" name="Picture 2" descr="Синие, голубые стрелки в PNG на прозрачном фоне бесплатно">
            <a:extLst>
              <a:ext uri="{FF2B5EF4-FFF2-40B4-BE49-F238E27FC236}">
                <a16:creationId xmlns:a16="http://schemas.microsoft.com/office/drawing/2014/main" id="{6AD27887-639D-4520-9DD3-DA98F4337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647" y="3132923"/>
            <a:ext cx="807110" cy="114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осклицательный знак эмодзи клипарт. Бесплатная загрузка. | Creazilla">
            <a:extLst>
              <a:ext uri="{FF2B5EF4-FFF2-40B4-BE49-F238E27FC236}">
                <a16:creationId xmlns:a16="http://schemas.microsoft.com/office/drawing/2014/main" id="{B47889AC-1019-4ABB-A570-904137D1F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37" y="4104060"/>
            <a:ext cx="1965934" cy="196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05B07B2D-B636-40C5-84E5-404D97D812BC}"/>
              </a:ext>
            </a:extLst>
          </p:cNvPr>
          <p:cNvSpPr/>
          <p:nvPr/>
        </p:nvSpPr>
        <p:spPr>
          <a:xfrm>
            <a:off x="996337" y="1669408"/>
            <a:ext cx="792706" cy="847289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002160-CC2F-4462-9953-1990A74B7E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EBFFFF"/>
              </a:clrFrom>
              <a:clrTo>
                <a:srgbClr val="EB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5123" t="4803" r="7722" b="16241"/>
          <a:stretch/>
        </p:blipFill>
        <p:spPr>
          <a:xfrm>
            <a:off x="981730" y="1669408"/>
            <a:ext cx="701465" cy="84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3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5A9749-484E-47BB-9901-10D17E8D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8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0608F1-2578-4C63-AAE3-7684D28F54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233" y="963388"/>
            <a:ext cx="2644411" cy="179092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9E4288-3897-4957-B028-92290C231890}"/>
              </a:ext>
            </a:extLst>
          </p:cNvPr>
          <p:cNvSpPr/>
          <p:nvPr/>
        </p:nvSpPr>
        <p:spPr>
          <a:xfrm>
            <a:off x="4062985" y="1086264"/>
            <a:ext cx="4656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Корректировка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C59EBC-CBAB-4D43-851F-2A828BA52FCC}"/>
              </a:ext>
            </a:extLst>
          </p:cNvPr>
          <p:cNvSpPr txBox="1"/>
          <p:nvPr/>
        </p:nvSpPr>
        <p:spPr>
          <a:xfrm>
            <a:off x="1946438" y="2655347"/>
            <a:ext cx="72292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Предусмотрите несколько вариантов маршрутов движения, исходя из конкретных дорожных условий.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Пройдите от дома до школы возможными путями.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Важно, чтобы выбранные маршруты движения были безопасными и не допускающими нарушений Правил дорожного движения.</a:t>
            </a:r>
          </a:p>
          <a:p>
            <a:endParaRPr lang="ru-RU" dirty="0"/>
          </a:p>
        </p:txBody>
      </p:sp>
      <p:pic>
        <p:nvPicPr>
          <p:cNvPr id="1026" name="Picture 2" descr="Бесплатно Рисунок Светофора">
            <a:extLst>
              <a:ext uri="{FF2B5EF4-FFF2-40B4-BE49-F238E27FC236}">
                <a16:creationId xmlns:a16="http://schemas.microsoft.com/office/drawing/2014/main" id="{3852F8F3-59D4-416E-804A-A239083A5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357" y="2663030"/>
            <a:ext cx="2783609" cy="382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9D7BB2-AC63-49D8-BA8B-C621BD1CBA1E}"/>
              </a:ext>
            </a:extLst>
          </p:cNvPr>
          <p:cNvSpPr txBox="1"/>
          <p:nvPr/>
        </p:nvSpPr>
        <p:spPr>
          <a:xfrm>
            <a:off x="1991055" y="298721"/>
            <a:ext cx="8930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SemiBold SemiConden" panose="020B0502040204020203" pitchFamily="34" charset="0"/>
              </a:rPr>
              <a:t>Создаём безопасный маршрут «ДОМ-ШКОЛА-ДОМ»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C160298-6844-479F-88D4-26FD11011161}"/>
              </a:ext>
            </a:extLst>
          </p:cNvPr>
          <p:cNvSpPr/>
          <p:nvPr/>
        </p:nvSpPr>
        <p:spPr>
          <a:xfrm>
            <a:off x="1639957" y="1451113"/>
            <a:ext cx="795130" cy="834887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Большая красная тройка для распечатки. Цифры для распечаток. Цветной  рисунок. Распечатать цифру. Three red. Красная цифра три.">
            <a:extLst>
              <a:ext uri="{FF2B5EF4-FFF2-40B4-BE49-F238E27FC236}">
                <a16:creationId xmlns:a16="http://schemas.microsoft.com/office/drawing/2014/main" id="{CAAEE90D-91B0-48DA-A558-1539F8883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2" t="4003" r="7590" b="14805"/>
          <a:stretch/>
        </p:blipFill>
        <p:spPr bwMode="auto">
          <a:xfrm>
            <a:off x="1639957" y="1419746"/>
            <a:ext cx="702197" cy="89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303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5A9749-484E-47BB-9901-10D17E8D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9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C234FE-C33C-44F9-9EBC-A9590C4CF1BC}"/>
              </a:ext>
            </a:extLst>
          </p:cNvPr>
          <p:cNvSpPr txBox="1"/>
          <p:nvPr/>
        </p:nvSpPr>
        <p:spPr>
          <a:xfrm>
            <a:off x="1384183" y="136525"/>
            <a:ext cx="89309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SemiBold SemiConden" panose="020B0502040204020203" pitchFamily="34" charset="0"/>
              </a:rPr>
              <a:t>Задача взрослого: научить ребёнка переходить безопасно проезжую часть дороги</a:t>
            </a:r>
          </a:p>
          <a:p>
            <a:pPr algn="ctr"/>
            <a:endParaRPr lang="ru-RU" sz="3200" dirty="0"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92FC200-6120-4B70-826F-296C33F5F422}"/>
              </a:ext>
            </a:extLst>
          </p:cNvPr>
          <p:cNvGraphicFramePr/>
          <p:nvPr>
            <p:extLst/>
          </p:nvPr>
        </p:nvGraphicFramePr>
        <p:xfrm>
          <a:off x="2032000" y="132193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0587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556837-7358-4CA6-850A-D08A69B7B0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184" t="3623" r="2657" b="5652"/>
          <a:stretch/>
        </p:blipFill>
        <p:spPr>
          <a:xfrm rot="20459975">
            <a:off x="511096" y="3134522"/>
            <a:ext cx="1136654" cy="330951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5A9749-484E-47BB-9901-10D17E8D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10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0608F1-2578-4C63-AAE3-7684D28F54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8261" y="721300"/>
            <a:ext cx="2644411" cy="179092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9E4288-3897-4957-B028-92290C231890}"/>
              </a:ext>
            </a:extLst>
          </p:cNvPr>
          <p:cNvSpPr/>
          <p:nvPr/>
        </p:nvSpPr>
        <p:spPr>
          <a:xfrm>
            <a:off x="4929254" y="1321781"/>
            <a:ext cx="4060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Оформление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C59EBC-CBAB-4D43-851F-2A828BA52FCC}"/>
              </a:ext>
            </a:extLst>
          </p:cNvPr>
          <p:cNvSpPr txBox="1"/>
          <p:nvPr/>
        </p:nvSpPr>
        <p:spPr>
          <a:xfrm>
            <a:off x="1737958" y="2658464"/>
            <a:ext cx="72292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 Вместе с ребёнком нарисуйте те же самые здания и сооружения, все возможные маршруты движения из черновика. 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Выделите самый безопасный маршрут.</a:t>
            </a: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Вклейте схему безопасного маршрута движения           в дневник. 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9D7BB2-AC63-49D8-BA8B-C621BD1CBA1E}"/>
              </a:ext>
            </a:extLst>
          </p:cNvPr>
          <p:cNvSpPr txBox="1"/>
          <p:nvPr/>
        </p:nvSpPr>
        <p:spPr>
          <a:xfrm>
            <a:off x="1384183" y="136525"/>
            <a:ext cx="8930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SemiBold SemiConden" panose="020B0502040204020203" pitchFamily="34" charset="0"/>
              </a:rPr>
              <a:t>Создаём безопасный маршрут «ДОМ-ШКОЛА-ДОМ»</a:t>
            </a:r>
          </a:p>
        </p:txBody>
      </p:sp>
      <p:pic>
        <p:nvPicPr>
          <p:cNvPr id="5" name="Picture 2" descr="Дневник 3887764 - Канцелярские товары | Shop">
            <a:extLst>
              <a:ext uri="{FF2B5EF4-FFF2-40B4-BE49-F238E27FC236}">
                <a16:creationId xmlns:a16="http://schemas.microsoft.com/office/drawing/2014/main" id="{29FE5A6C-0DDB-4071-BBF3-5B8B95EC8F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4" t="-15" r="11238" b="1"/>
          <a:stretch/>
        </p:blipFill>
        <p:spPr bwMode="auto">
          <a:xfrm rot="745592">
            <a:off x="9081057" y="2690181"/>
            <a:ext cx="2468206" cy="3221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47619A08-7286-4A06-AF3B-524977E8AC36}"/>
              </a:ext>
            </a:extLst>
          </p:cNvPr>
          <p:cNvSpPr/>
          <p:nvPr/>
        </p:nvSpPr>
        <p:spPr>
          <a:xfrm>
            <a:off x="2123040" y="1209476"/>
            <a:ext cx="793908" cy="814572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4 е векторы, картинки, клипарт 4 е | скачать на Depositphotos">
            <a:extLst>
              <a:ext uri="{FF2B5EF4-FFF2-40B4-BE49-F238E27FC236}">
                <a16:creationId xmlns:a16="http://schemas.microsoft.com/office/drawing/2014/main" id="{F4004BDB-483A-40EA-A0C7-C22C5DC0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431" y="1000395"/>
            <a:ext cx="1244716" cy="124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509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323D9AF-E611-4DE0-8DA0-CC0DA1882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11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49CFF0-D7C6-44ED-9F7A-CA9CC2A20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555" y="101600"/>
            <a:ext cx="4664765" cy="67261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140188-7634-4316-A44E-27287FE1CD02}"/>
              </a:ext>
            </a:extLst>
          </p:cNvPr>
          <p:cNvSpPr/>
          <p:nvPr/>
        </p:nvSpPr>
        <p:spPr>
          <a:xfrm>
            <a:off x="1313268" y="245049"/>
            <a:ext cx="2767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rgbClr val="800000"/>
                </a:solidFill>
              </a:rPr>
              <a:t>Образец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D2FD29-58CB-48BC-93EF-2F66FC595F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15" y="2733261"/>
            <a:ext cx="2871829" cy="341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6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8266EF7-7905-40C6-844D-19A390856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F1B9-E733-41BC-BFF7-804F40C884A3}" type="slidenum">
              <a:rPr lang="ru-RU" smtClean="0"/>
              <a:t>12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B77C7E-23C0-44DC-99E4-513BE449C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740" y="423916"/>
            <a:ext cx="5984520" cy="6010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4577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166</TotalTime>
  <Words>318</Words>
  <Application>Microsoft Office PowerPoint</Application>
  <PresentationFormat>Широкоэкранный</PresentationFormat>
  <Paragraphs>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Bahnschrift SemiBold SemiConden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Байкалово ЦВР</dc:creator>
  <cp:lastModifiedBy>Лашков</cp:lastModifiedBy>
  <cp:revision>26</cp:revision>
  <dcterms:created xsi:type="dcterms:W3CDTF">2021-03-22T10:45:15Z</dcterms:created>
  <dcterms:modified xsi:type="dcterms:W3CDTF">2022-04-09T13:41:34Z</dcterms:modified>
</cp:coreProperties>
</file>